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63" r:id="rId2"/>
  </p:sldIdLst>
  <p:sldSz cx="43891200" cy="21945600"/>
  <p:notesSz cx="31954788" cy="50149125"/>
  <p:defaultTextStyle>
    <a:defPPr>
      <a:defRPr lang="en-US"/>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3312">
          <p15:clr>
            <a:srgbClr val="A4A3A4"/>
          </p15:clr>
        </p15:guide>
        <p15:guide id="2" orient="horz" pos="3755">
          <p15:clr>
            <a:srgbClr val="A4A3A4"/>
          </p15:clr>
        </p15:guide>
        <p15:guide id="3" orient="horz" pos="2356">
          <p15:clr>
            <a:srgbClr val="A4A3A4"/>
          </p15:clr>
        </p15:guide>
        <p15:guide id="4" orient="horz" pos="4164">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B7410-DA7C-5B4A-8775-22B2632802E7}" v="59" dt="2024-04-29T09:23:09.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autoAdjust="0"/>
    <p:restoredTop sz="94660" autoAdjust="0"/>
  </p:normalViewPr>
  <p:slideViewPr>
    <p:cSldViewPr>
      <p:cViewPr>
        <p:scale>
          <a:sx n="43" d="100"/>
          <a:sy n="43" d="100"/>
        </p:scale>
        <p:origin x="56" y="-528"/>
      </p:cViewPr>
      <p:guideLst>
        <p:guide orient="horz" pos="13312"/>
        <p:guide orient="horz" pos="3755"/>
        <p:guide orient="horz" pos="2356"/>
        <p:guide orient="horz" pos="4164"/>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54" d="100"/>
          <a:sy n="54" d="100"/>
        </p:scale>
        <p:origin x="-1782" y="-84"/>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Shuang" userId="a179118b-d11d-41c6-8bf6-6767ec79435d" providerId="ADAL" clId="{A69B7410-DA7C-5B4A-8775-22B2632802E7}"/>
    <pc:docChg chg="undo redo custSel modSld">
      <pc:chgData name="WU Shuang" userId="a179118b-d11d-41c6-8bf6-6767ec79435d" providerId="ADAL" clId="{A69B7410-DA7C-5B4A-8775-22B2632802E7}" dt="2024-04-29T09:39:23.759" v="964" actId="20577"/>
      <pc:docMkLst>
        <pc:docMk/>
      </pc:docMkLst>
      <pc:sldChg chg="addSp delSp modSp mod">
        <pc:chgData name="WU Shuang" userId="a179118b-d11d-41c6-8bf6-6767ec79435d" providerId="ADAL" clId="{A69B7410-DA7C-5B4A-8775-22B2632802E7}" dt="2024-04-29T09:39:23.759" v="964" actId="20577"/>
        <pc:sldMkLst>
          <pc:docMk/>
          <pc:sldMk cId="0" sldId="263"/>
        </pc:sldMkLst>
        <pc:spChg chg="add del">
          <ac:chgData name="WU Shuang" userId="a179118b-d11d-41c6-8bf6-6767ec79435d" providerId="ADAL" clId="{A69B7410-DA7C-5B4A-8775-22B2632802E7}" dt="2024-04-29T07:32:36.848" v="30" actId="22"/>
          <ac:spMkLst>
            <pc:docMk/>
            <pc:sldMk cId="0" sldId="263"/>
            <ac:spMk id="6" creationId="{0696DAB8-7062-7585-F012-4352E61B4CA9}"/>
          </ac:spMkLst>
        </pc:spChg>
        <pc:spChg chg="add mod">
          <ac:chgData name="WU Shuang" userId="a179118b-d11d-41c6-8bf6-6767ec79435d" providerId="ADAL" clId="{A69B7410-DA7C-5B4A-8775-22B2632802E7}" dt="2024-04-29T07:47:37.063" v="135" actId="20577"/>
          <ac:spMkLst>
            <pc:docMk/>
            <pc:sldMk cId="0" sldId="263"/>
            <ac:spMk id="7" creationId="{7CC4B139-8F5B-4F9A-2DBC-2B292DCE3182}"/>
          </ac:spMkLst>
        </pc:spChg>
        <pc:spChg chg="add mod">
          <ac:chgData name="WU Shuang" userId="a179118b-d11d-41c6-8bf6-6767ec79435d" providerId="ADAL" clId="{A69B7410-DA7C-5B4A-8775-22B2632802E7}" dt="2024-04-29T09:11:38.787" v="700" actId="1076"/>
          <ac:spMkLst>
            <pc:docMk/>
            <pc:sldMk cId="0" sldId="263"/>
            <ac:spMk id="19" creationId="{FDBB6690-C957-F7AB-FA37-887352DD5A6D}"/>
          </ac:spMkLst>
        </pc:spChg>
        <pc:spChg chg="add mod">
          <ac:chgData name="WU Shuang" userId="a179118b-d11d-41c6-8bf6-6767ec79435d" providerId="ADAL" clId="{A69B7410-DA7C-5B4A-8775-22B2632802E7}" dt="2024-04-29T09:11:43.161" v="701" actId="1076"/>
          <ac:spMkLst>
            <pc:docMk/>
            <pc:sldMk cId="0" sldId="263"/>
            <ac:spMk id="20" creationId="{A8BFF0BB-500E-4C36-BE65-BE4D296843A9}"/>
          </ac:spMkLst>
        </pc:spChg>
        <pc:spChg chg="add del mod">
          <ac:chgData name="WU Shuang" userId="a179118b-d11d-41c6-8bf6-6767ec79435d" providerId="ADAL" clId="{A69B7410-DA7C-5B4A-8775-22B2632802E7}" dt="2024-04-29T09:11:25.671" v="697"/>
          <ac:spMkLst>
            <pc:docMk/>
            <pc:sldMk cId="0" sldId="263"/>
            <ac:spMk id="23" creationId="{47A26B3C-1120-A062-7019-C65998427CDE}"/>
          </ac:spMkLst>
        </pc:spChg>
        <pc:spChg chg="add del mod">
          <ac:chgData name="WU Shuang" userId="a179118b-d11d-41c6-8bf6-6767ec79435d" providerId="ADAL" clId="{A69B7410-DA7C-5B4A-8775-22B2632802E7}" dt="2024-04-29T09:11:25.949" v="699"/>
          <ac:spMkLst>
            <pc:docMk/>
            <pc:sldMk cId="0" sldId="263"/>
            <ac:spMk id="24" creationId="{D4D0C7FC-B86E-D670-D61A-A1D6E5EF0060}"/>
          </ac:spMkLst>
        </pc:spChg>
        <pc:spChg chg="add mod">
          <ac:chgData name="WU Shuang" userId="a179118b-d11d-41c6-8bf6-6767ec79435d" providerId="ADAL" clId="{A69B7410-DA7C-5B4A-8775-22B2632802E7}" dt="2024-04-29T09:21:38.667" v="830" actId="1076"/>
          <ac:spMkLst>
            <pc:docMk/>
            <pc:sldMk cId="0" sldId="263"/>
            <ac:spMk id="25" creationId="{BD03B9BC-87B2-C5D2-2985-1A96C536F03E}"/>
          </ac:spMkLst>
        </pc:spChg>
        <pc:spChg chg="add mod">
          <ac:chgData name="WU Shuang" userId="a179118b-d11d-41c6-8bf6-6767ec79435d" providerId="ADAL" clId="{A69B7410-DA7C-5B4A-8775-22B2632802E7}" dt="2024-04-29T09:22:00.277" v="833" actId="1076"/>
          <ac:spMkLst>
            <pc:docMk/>
            <pc:sldMk cId="0" sldId="263"/>
            <ac:spMk id="26" creationId="{230F3EC0-98FB-5CBE-2179-1140EBDEEF82}"/>
          </ac:spMkLst>
        </pc:spChg>
        <pc:spChg chg="add del mod">
          <ac:chgData name="WU Shuang" userId="a179118b-d11d-41c6-8bf6-6767ec79435d" providerId="ADAL" clId="{A69B7410-DA7C-5B4A-8775-22B2632802E7}" dt="2024-04-29T09:11:24.893" v="695" actId="478"/>
          <ac:spMkLst>
            <pc:docMk/>
            <pc:sldMk cId="0" sldId="263"/>
            <ac:spMk id="27" creationId="{0E21A299-1C9F-EC3F-2F95-07DF5E4D2316}"/>
          </ac:spMkLst>
        </pc:spChg>
        <pc:spChg chg="del">
          <ac:chgData name="WU Shuang" userId="a179118b-d11d-41c6-8bf6-6767ec79435d" providerId="ADAL" clId="{A69B7410-DA7C-5B4A-8775-22B2632802E7}" dt="2024-04-29T08:48:50.722" v="467" actId="478"/>
          <ac:spMkLst>
            <pc:docMk/>
            <pc:sldMk cId="0" sldId="263"/>
            <ac:spMk id="25613" creationId="{4C620317-08F5-0CEC-0107-C1E094E5C2F5}"/>
          </ac:spMkLst>
        </pc:spChg>
        <pc:spChg chg="del">
          <ac:chgData name="WU Shuang" userId="a179118b-d11d-41c6-8bf6-6767ec79435d" providerId="ADAL" clId="{A69B7410-DA7C-5B4A-8775-22B2632802E7}" dt="2024-04-29T08:48:52.956" v="468" actId="478"/>
          <ac:spMkLst>
            <pc:docMk/>
            <pc:sldMk cId="0" sldId="263"/>
            <ac:spMk id="25614" creationId="{CA006E5F-9E66-9306-3556-AAD36907655E}"/>
          </ac:spMkLst>
        </pc:spChg>
        <pc:spChg chg="add del mod">
          <ac:chgData name="WU Shuang" userId="a179118b-d11d-41c6-8bf6-6767ec79435d" providerId="ADAL" clId="{A69B7410-DA7C-5B4A-8775-22B2632802E7}" dt="2024-04-29T07:50:16.301" v="189" actId="478"/>
          <ac:spMkLst>
            <pc:docMk/>
            <pc:sldMk cId="0" sldId="263"/>
            <ac:spMk id="25617" creationId="{52424544-FA35-08B1-7772-1CDD135DE193}"/>
          </ac:spMkLst>
        </pc:spChg>
        <pc:spChg chg="add del mod">
          <ac:chgData name="WU Shuang" userId="a179118b-d11d-41c6-8bf6-6767ec79435d" providerId="ADAL" clId="{A69B7410-DA7C-5B4A-8775-22B2632802E7}" dt="2024-04-29T09:11:16.628" v="693" actId="1076"/>
          <ac:spMkLst>
            <pc:docMk/>
            <pc:sldMk cId="0" sldId="263"/>
            <ac:spMk id="25618" creationId="{6C733323-559E-505C-AF90-CD27A02E8D41}"/>
          </ac:spMkLst>
        </pc:spChg>
        <pc:spChg chg="add del mod">
          <ac:chgData name="WU Shuang" userId="a179118b-d11d-41c6-8bf6-6767ec79435d" providerId="ADAL" clId="{A69B7410-DA7C-5B4A-8775-22B2632802E7}" dt="2024-04-29T08:00:55.405" v="227" actId="14100"/>
          <ac:spMkLst>
            <pc:docMk/>
            <pc:sldMk cId="0" sldId="263"/>
            <ac:spMk id="25619" creationId="{3E3DC436-B281-16AA-78E2-7446FC58E3BA}"/>
          </ac:spMkLst>
        </pc:spChg>
        <pc:spChg chg="mod">
          <ac:chgData name="WU Shuang" userId="a179118b-d11d-41c6-8bf6-6767ec79435d" providerId="ADAL" clId="{A69B7410-DA7C-5B4A-8775-22B2632802E7}" dt="2024-04-29T09:39:23.759" v="964" actId="20577"/>
          <ac:spMkLst>
            <pc:docMk/>
            <pc:sldMk cId="0" sldId="263"/>
            <ac:spMk id="25631" creationId="{CAF70931-C314-9A07-6959-873362323097}"/>
          </ac:spMkLst>
        </pc:spChg>
        <pc:spChg chg="del">
          <ac:chgData name="WU Shuang" userId="a179118b-d11d-41c6-8bf6-6767ec79435d" providerId="ADAL" clId="{A69B7410-DA7C-5B4A-8775-22B2632802E7}" dt="2024-04-29T08:30:41.692" v="320" actId="478"/>
          <ac:spMkLst>
            <pc:docMk/>
            <pc:sldMk cId="0" sldId="263"/>
            <ac:spMk id="25660" creationId="{FD2AFEA3-E71E-3A82-B06D-6940667A4E70}"/>
          </ac:spMkLst>
        </pc:spChg>
        <pc:spChg chg="add del mod">
          <ac:chgData name="WU Shuang" userId="a179118b-d11d-41c6-8bf6-6767ec79435d" providerId="ADAL" clId="{A69B7410-DA7C-5B4A-8775-22B2632802E7}" dt="2024-04-29T07:50:20.182" v="190" actId="478"/>
          <ac:spMkLst>
            <pc:docMk/>
            <pc:sldMk cId="0" sldId="263"/>
            <ac:spMk id="25669" creationId="{179BC76A-4E60-D3FB-BD7F-3E2A49F0F3A1}"/>
          </ac:spMkLst>
        </pc:spChg>
        <pc:spChg chg="del mod">
          <ac:chgData name="WU Shuang" userId="a179118b-d11d-41c6-8bf6-6767ec79435d" providerId="ADAL" clId="{A69B7410-DA7C-5B4A-8775-22B2632802E7}" dt="2024-04-29T08:47:31.931" v="459" actId="478"/>
          <ac:spMkLst>
            <pc:docMk/>
            <pc:sldMk cId="0" sldId="263"/>
            <ac:spMk id="25670" creationId="{256C2934-D956-8FDE-8804-D28B5F2EA555}"/>
          </ac:spMkLst>
        </pc:spChg>
        <pc:spChg chg="del">
          <ac:chgData name="WU Shuang" userId="a179118b-d11d-41c6-8bf6-6767ec79435d" providerId="ADAL" clId="{A69B7410-DA7C-5B4A-8775-22B2632802E7}" dt="2024-04-29T08:49:33.352" v="475" actId="478"/>
          <ac:spMkLst>
            <pc:docMk/>
            <pc:sldMk cId="0" sldId="263"/>
            <ac:spMk id="25671" creationId="{39F1A607-E522-21EE-E015-D36E291290FA}"/>
          </ac:spMkLst>
        </pc:spChg>
        <pc:spChg chg="del">
          <ac:chgData name="WU Shuang" userId="a179118b-d11d-41c6-8bf6-6767ec79435d" providerId="ADAL" clId="{A69B7410-DA7C-5B4A-8775-22B2632802E7}" dt="2024-04-29T07:50:26.674" v="192" actId="478"/>
          <ac:spMkLst>
            <pc:docMk/>
            <pc:sldMk cId="0" sldId="263"/>
            <ac:spMk id="25675" creationId="{3D2F6324-584B-F191-63B9-1D215828DA57}"/>
          </ac:spMkLst>
        </pc:spChg>
        <pc:spChg chg="mod">
          <ac:chgData name="WU Shuang" userId="a179118b-d11d-41c6-8bf6-6767ec79435d" providerId="ADAL" clId="{A69B7410-DA7C-5B4A-8775-22B2632802E7}" dt="2024-04-29T07:30:14.926" v="21" actId="20577"/>
          <ac:spMkLst>
            <pc:docMk/>
            <pc:sldMk cId="0" sldId="263"/>
            <ac:spMk id="25722" creationId="{2FB7AF2A-0123-CAB6-436F-01CDCF85566A}"/>
          </ac:spMkLst>
        </pc:spChg>
        <pc:spChg chg="mod">
          <ac:chgData name="WU Shuang" userId="a179118b-d11d-41c6-8bf6-6767ec79435d" providerId="ADAL" clId="{A69B7410-DA7C-5B4A-8775-22B2632802E7}" dt="2024-04-29T07:31:09.678" v="28" actId="20577"/>
          <ac:spMkLst>
            <pc:docMk/>
            <pc:sldMk cId="0" sldId="263"/>
            <ac:spMk id="25723" creationId="{F8EF0A18-9FB8-0370-4C58-AA62684A5286}"/>
          </ac:spMkLst>
        </pc:spChg>
        <pc:spChg chg="del">
          <ac:chgData name="WU Shuang" userId="a179118b-d11d-41c6-8bf6-6767ec79435d" providerId="ADAL" clId="{A69B7410-DA7C-5B4A-8775-22B2632802E7}" dt="2024-04-29T08:47:34.854" v="460" actId="478"/>
          <ac:spMkLst>
            <pc:docMk/>
            <pc:sldMk cId="0" sldId="263"/>
            <ac:spMk id="25726" creationId="{AD5EB314-5A5B-29BB-6354-2B97D128C98D}"/>
          </ac:spMkLst>
        </pc:spChg>
        <pc:spChg chg="del mod">
          <ac:chgData name="WU Shuang" userId="a179118b-d11d-41c6-8bf6-6767ec79435d" providerId="ADAL" clId="{A69B7410-DA7C-5B4A-8775-22B2632802E7}" dt="2024-04-29T08:47:36.498" v="461" actId="478"/>
          <ac:spMkLst>
            <pc:docMk/>
            <pc:sldMk cId="0" sldId="263"/>
            <ac:spMk id="25727" creationId="{F38BB8DC-5607-372C-BF8E-D670883D2170}"/>
          </ac:spMkLst>
        </pc:spChg>
        <pc:spChg chg="mod">
          <ac:chgData name="WU Shuang" userId="a179118b-d11d-41c6-8bf6-6767ec79435d" providerId="ADAL" clId="{A69B7410-DA7C-5B4A-8775-22B2632802E7}" dt="2024-04-29T08:47:36.498" v="461" actId="478"/>
          <ac:spMkLst>
            <pc:docMk/>
            <pc:sldMk cId="0" sldId="263"/>
            <ac:spMk id="25728" creationId="{21305E13-A782-73DF-C0F4-FC2FF526798D}"/>
          </ac:spMkLst>
        </pc:spChg>
        <pc:spChg chg="mod">
          <ac:chgData name="WU Shuang" userId="a179118b-d11d-41c6-8bf6-6767ec79435d" providerId="ADAL" clId="{A69B7410-DA7C-5B4A-8775-22B2632802E7}" dt="2024-04-29T08:47:36.498" v="461" actId="478"/>
          <ac:spMkLst>
            <pc:docMk/>
            <pc:sldMk cId="0" sldId="263"/>
            <ac:spMk id="25729" creationId="{0D6A96AA-A5AD-A03F-547D-1A08A7F9F264}"/>
          </ac:spMkLst>
        </pc:spChg>
        <pc:spChg chg="mod">
          <ac:chgData name="WU Shuang" userId="a179118b-d11d-41c6-8bf6-6767ec79435d" providerId="ADAL" clId="{A69B7410-DA7C-5B4A-8775-22B2632802E7}" dt="2024-04-29T08:47:36.498" v="461" actId="478"/>
          <ac:spMkLst>
            <pc:docMk/>
            <pc:sldMk cId="0" sldId="263"/>
            <ac:spMk id="25730" creationId="{8F39462C-4132-EAB9-E0A1-6E921A1EEF9E}"/>
          </ac:spMkLst>
        </pc:spChg>
        <pc:spChg chg="mod">
          <ac:chgData name="WU Shuang" userId="a179118b-d11d-41c6-8bf6-6767ec79435d" providerId="ADAL" clId="{A69B7410-DA7C-5B4A-8775-22B2632802E7}" dt="2024-04-29T08:47:36.498" v="461" actId="478"/>
          <ac:spMkLst>
            <pc:docMk/>
            <pc:sldMk cId="0" sldId="263"/>
            <ac:spMk id="25731" creationId="{AFCB720D-D646-8A90-9D33-23E8B8A347AF}"/>
          </ac:spMkLst>
        </pc:spChg>
        <pc:spChg chg="mod">
          <ac:chgData name="WU Shuang" userId="a179118b-d11d-41c6-8bf6-6767ec79435d" providerId="ADAL" clId="{A69B7410-DA7C-5B4A-8775-22B2632802E7}" dt="2024-04-29T08:47:36.498" v="461" actId="478"/>
          <ac:spMkLst>
            <pc:docMk/>
            <pc:sldMk cId="0" sldId="263"/>
            <ac:spMk id="25732" creationId="{7435D921-A0BA-5020-C963-507C863BBB33}"/>
          </ac:spMkLst>
        </pc:spChg>
        <pc:spChg chg="mod">
          <ac:chgData name="WU Shuang" userId="a179118b-d11d-41c6-8bf6-6767ec79435d" providerId="ADAL" clId="{A69B7410-DA7C-5B4A-8775-22B2632802E7}" dt="2024-04-29T08:47:36.498" v="461" actId="478"/>
          <ac:spMkLst>
            <pc:docMk/>
            <pc:sldMk cId="0" sldId="263"/>
            <ac:spMk id="25733" creationId="{B41CC368-250C-0A01-BF80-E38AF2823AED}"/>
          </ac:spMkLst>
        </pc:spChg>
        <pc:spChg chg="mod">
          <ac:chgData name="WU Shuang" userId="a179118b-d11d-41c6-8bf6-6767ec79435d" providerId="ADAL" clId="{A69B7410-DA7C-5B4A-8775-22B2632802E7}" dt="2024-04-29T08:47:36.498" v="461" actId="478"/>
          <ac:spMkLst>
            <pc:docMk/>
            <pc:sldMk cId="0" sldId="263"/>
            <ac:spMk id="25734" creationId="{6B9B4A76-9F99-F9EE-66F1-9D131BC4AD6F}"/>
          </ac:spMkLst>
        </pc:spChg>
        <pc:spChg chg="mod">
          <ac:chgData name="WU Shuang" userId="a179118b-d11d-41c6-8bf6-6767ec79435d" providerId="ADAL" clId="{A69B7410-DA7C-5B4A-8775-22B2632802E7}" dt="2024-04-29T08:47:36.498" v="461" actId="478"/>
          <ac:spMkLst>
            <pc:docMk/>
            <pc:sldMk cId="0" sldId="263"/>
            <ac:spMk id="25735" creationId="{4E768BA5-2CAC-93F0-22DD-B512199351E0}"/>
          </ac:spMkLst>
        </pc:spChg>
        <pc:spChg chg="mod">
          <ac:chgData name="WU Shuang" userId="a179118b-d11d-41c6-8bf6-6767ec79435d" providerId="ADAL" clId="{A69B7410-DA7C-5B4A-8775-22B2632802E7}" dt="2024-04-29T08:47:36.498" v="461" actId="478"/>
          <ac:spMkLst>
            <pc:docMk/>
            <pc:sldMk cId="0" sldId="263"/>
            <ac:spMk id="25736" creationId="{A256E4ED-5D86-7EA1-5B67-8EEF9259655C}"/>
          </ac:spMkLst>
        </pc:spChg>
        <pc:spChg chg="mod">
          <ac:chgData name="WU Shuang" userId="a179118b-d11d-41c6-8bf6-6767ec79435d" providerId="ADAL" clId="{A69B7410-DA7C-5B4A-8775-22B2632802E7}" dt="2024-04-29T08:47:36.498" v="461" actId="478"/>
          <ac:spMkLst>
            <pc:docMk/>
            <pc:sldMk cId="0" sldId="263"/>
            <ac:spMk id="25737" creationId="{63B009BF-B5F5-137A-6134-A81DC5976CF7}"/>
          </ac:spMkLst>
        </pc:spChg>
        <pc:spChg chg="mod">
          <ac:chgData name="WU Shuang" userId="a179118b-d11d-41c6-8bf6-6767ec79435d" providerId="ADAL" clId="{A69B7410-DA7C-5B4A-8775-22B2632802E7}" dt="2024-04-29T08:47:36.498" v="461" actId="478"/>
          <ac:spMkLst>
            <pc:docMk/>
            <pc:sldMk cId="0" sldId="263"/>
            <ac:spMk id="25738" creationId="{25092164-51F7-7573-E37D-E1906DBE2CE7}"/>
          </ac:spMkLst>
        </pc:spChg>
        <pc:spChg chg="mod">
          <ac:chgData name="WU Shuang" userId="a179118b-d11d-41c6-8bf6-6767ec79435d" providerId="ADAL" clId="{A69B7410-DA7C-5B4A-8775-22B2632802E7}" dt="2024-04-29T08:47:36.498" v="461" actId="478"/>
          <ac:spMkLst>
            <pc:docMk/>
            <pc:sldMk cId="0" sldId="263"/>
            <ac:spMk id="25739" creationId="{6073CD80-C992-8953-6922-B9CA025517DF}"/>
          </ac:spMkLst>
        </pc:spChg>
        <pc:spChg chg="mod">
          <ac:chgData name="WU Shuang" userId="a179118b-d11d-41c6-8bf6-6767ec79435d" providerId="ADAL" clId="{A69B7410-DA7C-5B4A-8775-22B2632802E7}" dt="2024-04-29T08:47:36.498" v="461" actId="478"/>
          <ac:spMkLst>
            <pc:docMk/>
            <pc:sldMk cId="0" sldId="263"/>
            <ac:spMk id="25740" creationId="{F69A6281-AE96-1BF1-4243-F583DD3D1DEF}"/>
          </ac:spMkLst>
        </pc:spChg>
        <pc:spChg chg="mod">
          <ac:chgData name="WU Shuang" userId="a179118b-d11d-41c6-8bf6-6767ec79435d" providerId="ADAL" clId="{A69B7410-DA7C-5B4A-8775-22B2632802E7}" dt="2024-04-29T08:47:38.881" v="462" actId="20577"/>
          <ac:spMkLst>
            <pc:docMk/>
            <pc:sldMk cId="0" sldId="263"/>
            <ac:spMk id="25741" creationId="{71F052E9-85A1-4889-2F7B-DEB838C95ECB}"/>
          </ac:spMkLst>
        </pc:spChg>
        <pc:spChg chg="mod">
          <ac:chgData name="WU Shuang" userId="a179118b-d11d-41c6-8bf6-6767ec79435d" providerId="ADAL" clId="{A69B7410-DA7C-5B4A-8775-22B2632802E7}" dt="2024-04-29T09:34:06.275" v="925"/>
          <ac:spMkLst>
            <pc:docMk/>
            <pc:sldMk cId="0" sldId="263"/>
            <ac:spMk id="25744" creationId="{593C7536-A007-7ED9-8C1C-BADADA9E4A52}"/>
          </ac:spMkLst>
        </pc:spChg>
        <pc:spChg chg="del">
          <ac:chgData name="WU Shuang" userId="a179118b-d11d-41c6-8bf6-6767ec79435d" providerId="ADAL" clId="{A69B7410-DA7C-5B4A-8775-22B2632802E7}" dt="2024-04-29T08:48:48.838" v="466" actId="478"/>
          <ac:spMkLst>
            <pc:docMk/>
            <pc:sldMk cId="0" sldId="263"/>
            <ac:spMk id="25745" creationId="{60993151-FD11-1F9C-C8C7-58DC0DD758D2}"/>
          </ac:spMkLst>
        </pc:spChg>
        <pc:spChg chg="mod">
          <ac:chgData name="WU Shuang" userId="a179118b-d11d-41c6-8bf6-6767ec79435d" providerId="ADAL" clId="{A69B7410-DA7C-5B4A-8775-22B2632802E7}" dt="2024-04-29T09:23:44.824" v="849" actId="20577"/>
          <ac:spMkLst>
            <pc:docMk/>
            <pc:sldMk cId="0" sldId="263"/>
            <ac:spMk id="25746" creationId="{0C884FAC-AAFA-A8A3-C493-FCE80E6E2F1B}"/>
          </ac:spMkLst>
        </pc:spChg>
        <pc:spChg chg="mod">
          <ac:chgData name="WU Shuang" userId="a179118b-d11d-41c6-8bf6-6767ec79435d" providerId="ADAL" clId="{A69B7410-DA7C-5B4A-8775-22B2632802E7}" dt="2024-04-29T09:22:46.129" v="838" actId="20577"/>
          <ac:spMkLst>
            <pc:docMk/>
            <pc:sldMk cId="0" sldId="263"/>
            <ac:spMk id="25748" creationId="{807DCE56-8F35-CBDC-1E1F-3AFD39D0BAB7}"/>
          </ac:spMkLst>
        </pc:spChg>
        <pc:spChg chg="mod">
          <ac:chgData name="WU Shuang" userId="a179118b-d11d-41c6-8bf6-6767ec79435d" providerId="ADAL" clId="{A69B7410-DA7C-5B4A-8775-22B2632802E7}" dt="2024-04-29T09:23:00.293" v="840" actId="14100"/>
          <ac:spMkLst>
            <pc:docMk/>
            <pc:sldMk cId="0" sldId="263"/>
            <ac:spMk id="25750" creationId="{BEE844EE-73C4-6610-65CD-F0EE0E63C905}"/>
          </ac:spMkLst>
        </pc:spChg>
        <pc:grpChg chg="del mod">
          <ac:chgData name="WU Shuang" userId="a179118b-d11d-41c6-8bf6-6767ec79435d" providerId="ADAL" clId="{A69B7410-DA7C-5B4A-8775-22B2632802E7}" dt="2024-04-29T08:48:43.974" v="465" actId="478"/>
          <ac:grpSpMkLst>
            <pc:docMk/>
            <pc:sldMk cId="0" sldId="263"/>
            <ac:grpSpMk id="25725" creationId="{85BA8736-DF1B-792A-A885-18888B618832}"/>
          </ac:grpSpMkLst>
        </pc:grpChg>
        <pc:graphicFrameChg chg="add del">
          <ac:chgData name="WU Shuang" userId="a179118b-d11d-41c6-8bf6-6767ec79435d" providerId="ADAL" clId="{A69B7410-DA7C-5B4A-8775-22B2632802E7}" dt="2024-04-29T07:50:12.771" v="188" actId="478"/>
          <ac:graphicFrameMkLst>
            <pc:docMk/>
            <pc:sldMk cId="0" sldId="263"/>
            <ac:graphicFrameMk id="25742" creationId="{3E43E2F8-D839-F519-84BA-2F8DCC13E4B2}"/>
          </ac:graphicFrameMkLst>
        </pc:graphicFrameChg>
        <pc:graphicFrameChg chg="del">
          <ac:chgData name="WU Shuang" userId="a179118b-d11d-41c6-8bf6-6767ec79435d" providerId="ADAL" clId="{A69B7410-DA7C-5B4A-8775-22B2632802E7}" dt="2024-04-29T07:50:23.271" v="191" actId="478"/>
          <ac:graphicFrameMkLst>
            <pc:docMk/>
            <pc:sldMk cId="0" sldId="263"/>
            <ac:graphicFrameMk id="25743" creationId="{071A7C24-810E-30F0-4523-012794546BA5}"/>
          </ac:graphicFrameMkLst>
        </pc:graphicFrameChg>
        <pc:picChg chg="add mod">
          <ac:chgData name="WU Shuang" userId="a179118b-d11d-41c6-8bf6-6767ec79435d" providerId="ADAL" clId="{A69B7410-DA7C-5B4A-8775-22B2632802E7}" dt="2024-04-29T08:02:41.627" v="256" actId="1076"/>
          <ac:picMkLst>
            <pc:docMk/>
            <pc:sldMk cId="0" sldId="263"/>
            <ac:picMk id="9" creationId="{06554B83-A2A3-9054-64A4-79EB022C33FA}"/>
          </ac:picMkLst>
        </pc:picChg>
        <pc:picChg chg="add mod">
          <ac:chgData name="WU Shuang" userId="a179118b-d11d-41c6-8bf6-6767ec79435d" providerId="ADAL" clId="{A69B7410-DA7C-5B4A-8775-22B2632802E7}" dt="2024-04-29T08:02:46.573" v="257" actId="1076"/>
          <ac:picMkLst>
            <pc:docMk/>
            <pc:sldMk cId="0" sldId="263"/>
            <ac:picMk id="11" creationId="{CE664447-4CB9-A42D-4DFE-7835442BDA62}"/>
          </ac:picMkLst>
        </pc:picChg>
        <pc:picChg chg="add mod">
          <ac:chgData name="WU Shuang" userId="a179118b-d11d-41c6-8bf6-6767ec79435d" providerId="ADAL" clId="{A69B7410-DA7C-5B4A-8775-22B2632802E7}" dt="2024-04-29T08:02:37.081" v="255" actId="14100"/>
          <ac:picMkLst>
            <pc:docMk/>
            <pc:sldMk cId="0" sldId="263"/>
            <ac:picMk id="13" creationId="{F679FD1C-1EC0-8D6A-3ED1-DC1FEEEE97E3}"/>
          </ac:picMkLst>
        </pc:picChg>
        <pc:picChg chg="add mod">
          <ac:chgData name="WU Shuang" userId="a179118b-d11d-41c6-8bf6-6767ec79435d" providerId="ADAL" clId="{A69B7410-DA7C-5B4A-8775-22B2632802E7}" dt="2024-04-29T08:55:47.021" v="520" actId="1076"/>
          <ac:picMkLst>
            <pc:docMk/>
            <pc:sldMk cId="0" sldId="263"/>
            <ac:picMk id="14" creationId="{3FFA943B-5546-5E8C-0D28-54173C50C4C9}"/>
          </ac:picMkLst>
        </pc:picChg>
        <pc:picChg chg="add mod">
          <ac:chgData name="WU Shuang" userId="a179118b-d11d-41c6-8bf6-6767ec79435d" providerId="ADAL" clId="{A69B7410-DA7C-5B4A-8775-22B2632802E7}" dt="2024-04-29T08:56:04.547" v="523" actId="1076"/>
          <ac:picMkLst>
            <pc:docMk/>
            <pc:sldMk cId="0" sldId="263"/>
            <ac:picMk id="15" creationId="{26A7C505-8D9B-63F8-0197-E696C8830C66}"/>
          </ac:picMkLst>
        </pc:picChg>
        <pc:picChg chg="add mod">
          <ac:chgData name="WU Shuang" userId="a179118b-d11d-41c6-8bf6-6767ec79435d" providerId="ADAL" clId="{A69B7410-DA7C-5B4A-8775-22B2632802E7}" dt="2024-04-29T08:56:30.308" v="528" actId="1076"/>
          <ac:picMkLst>
            <pc:docMk/>
            <pc:sldMk cId="0" sldId="263"/>
            <ac:picMk id="16" creationId="{E743F996-3E98-11EA-145B-8A9851FCDABF}"/>
          </ac:picMkLst>
        </pc:picChg>
        <pc:picChg chg="add mod">
          <ac:chgData name="WU Shuang" userId="a179118b-d11d-41c6-8bf6-6767ec79435d" providerId="ADAL" clId="{A69B7410-DA7C-5B4A-8775-22B2632802E7}" dt="2024-04-29T08:57:07.325" v="533" actId="1076"/>
          <ac:picMkLst>
            <pc:docMk/>
            <pc:sldMk cId="0" sldId="263"/>
            <ac:picMk id="17" creationId="{BB80D57E-DC7D-21B8-C62C-E66DA54436E2}"/>
          </ac:picMkLst>
        </pc:picChg>
        <pc:picChg chg="add mod">
          <ac:chgData name="WU Shuang" userId="a179118b-d11d-41c6-8bf6-6767ec79435d" providerId="ADAL" clId="{A69B7410-DA7C-5B4A-8775-22B2632802E7}" dt="2024-04-29T08:57:59.020" v="543"/>
          <ac:picMkLst>
            <pc:docMk/>
            <pc:sldMk cId="0" sldId="263"/>
            <ac:picMk id="18" creationId="{2C6C9F0F-FA9F-D730-6805-FA8C9BC13553}"/>
          </ac:picMkLst>
        </pc:picChg>
        <pc:picChg chg="add mod">
          <ac:chgData name="WU Shuang" userId="a179118b-d11d-41c6-8bf6-6767ec79435d" providerId="ADAL" clId="{A69B7410-DA7C-5B4A-8775-22B2632802E7}" dt="2024-04-29T09:21:35.222" v="829" actId="1076"/>
          <ac:picMkLst>
            <pc:docMk/>
            <pc:sldMk cId="0" sldId="263"/>
            <ac:picMk id="21" creationId="{8119E98D-9172-179F-C821-E3EC33F86763}"/>
          </ac:picMkLst>
        </pc:picChg>
        <pc:picChg chg="add mod">
          <ac:chgData name="WU Shuang" userId="a179118b-d11d-41c6-8bf6-6767ec79435d" providerId="ADAL" clId="{A69B7410-DA7C-5B4A-8775-22B2632802E7}" dt="2024-04-29T09:21:45.247" v="832" actId="1076"/>
          <ac:picMkLst>
            <pc:docMk/>
            <pc:sldMk cId="0" sldId="263"/>
            <ac:picMk id="22" creationId="{12362771-7789-1AC1-AA05-03146A29DA2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D88345A-5EAB-472D-3AB3-3331616C87C5}"/>
              </a:ext>
            </a:extLst>
          </p:cNvPr>
          <p:cNvSpPr>
            <a:spLocks noGrp="1" noChangeArrowheads="1"/>
          </p:cNvSpPr>
          <p:nvPr>
            <p:ph type="hdr" sz="quarter"/>
          </p:nvPr>
        </p:nvSpPr>
        <p:spPr bwMode="auto">
          <a:xfrm>
            <a:off x="0" y="0"/>
            <a:ext cx="138049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t" anchorCtr="0" compatLnSpc="1">
            <a:prstTxWarp prst="textNoShape">
              <a:avLst/>
            </a:prstTxWarp>
          </a:bodyPr>
          <a:lstStyle>
            <a:lvl1pPr defTabSz="4508500">
              <a:defRPr sz="6000"/>
            </a:lvl1pPr>
          </a:lstStyle>
          <a:p>
            <a:endParaRPr lang="en-AU" altLang="zh-CN"/>
          </a:p>
        </p:txBody>
      </p:sp>
      <p:sp>
        <p:nvSpPr>
          <p:cNvPr id="4099" name="Rectangle 3">
            <a:extLst>
              <a:ext uri="{FF2B5EF4-FFF2-40B4-BE49-F238E27FC236}">
                <a16:creationId xmlns:a16="http://schemas.microsoft.com/office/drawing/2014/main" id="{4A010CC1-F8D1-CD53-FFF1-D7151EFB8AD5}"/>
              </a:ext>
            </a:extLst>
          </p:cNvPr>
          <p:cNvSpPr>
            <a:spLocks noGrp="1" noChangeArrowheads="1"/>
          </p:cNvSpPr>
          <p:nvPr>
            <p:ph type="dt" sz="quarter" idx="1"/>
          </p:nvPr>
        </p:nvSpPr>
        <p:spPr bwMode="auto">
          <a:xfrm>
            <a:off x="17941925" y="0"/>
            <a:ext cx="141351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t" anchorCtr="0" compatLnSpc="1">
            <a:prstTxWarp prst="textNoShape">
              <a:avLst/>
            </a:prstTxWarp>
          </a:bodyPr>
          <a:lstStyle>
            <a:lvl1pPr algn="r" defTabSz="4508500">
              <a:defRPr sz="6000"/>
            </a:lvl1pPr>
          </a:lstStyle>
          <a:p>
            <a:endParaRPr lang="en-AU" altLang="zh-CN"/>
          </a:p>
        </p:txBody>
      </p:sp>
      <p:sp>
        <p:nvSpPr>
          <p:cNvPr id="4100" name="Rectangle 4">
            <a:extLst>
              <a:ext uri="{FF2B5EF4-FFF2-40B4-BE49-F238E27FC236}">
                <a16:creationId xmlns:a16="http://schemas.microsoft.com/office/drawing/2014/main" id="{DA1BC2F3-9944-B5D5-8910-90522897D27B}"/>
              </a:ext>
            </a:extLst>
          </p:cNvPr>
          <p:cNvSpPr>
            <a:spLocks noGrp="1" noChangeArrowheads="1"/>
          </p:cNvSpPr>
          <p:nvPr>
            <p:ph type="ftr" sz="quarter" idx="2"/>
          </p:nvPr>
        </p:nvSpPr>
        <p:spPr bwMode="auto">
          <a:xfrm>
            <a:off x="0" y="47639288"/>
            <a:ext cx="138049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b" anchorCtr="0" compatLnSpc="1">
            <a:prstTxWarp prst="textNoShape">
              <a:avLst/>
            </a:prstTxWarp>
          </a:bodyPr>
          <a:lstStyle>
            <a:lvl1pPr defTabSz="4508500">
              <a:defRPr sz="6000"/>
            </a:lvl1pPr>
          </a:lstStyle>
          <a:p>
            <a:endParaRPr lang="en-AU" altLang="zh-CN"/>
          </a:p>
        </p:txBody>
      </p:sp>
      <p:sp>
        <p:nvSpPr>
          <p:cNvPr id="4101" name="Rectangle 5">
            <a:extLst>
              <a:ext uri="{FF2B5EF4-FFF2-40B4-BE49-F238E27FC236}">
                <a16:creationId xmlns:a16="http://schemas.microsoft.com/office/drawing/2014/main" id="{50DABB78-9CCA-9CA2-B58A-7B50D0D20CC4}"/>
              </a:ext>
            </a:extLst>
          </p:cNvPr>
          <p:cNvSpPr>
            <a:spLocks noGrp="1" noChangeArrowheads="1"/>
          </p:cNvSpPr>
          <p:nvPr>
            <p:ph type="sldNum" sz="quarter" idx="3"/>
          </p:nvPr>
        </p:nvSpPr>
        <p:spPr bwMode="auto">
          <a:xfrm>
            <a:off x="17941925" y="47639288"/>
            <a:ext cx="141351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b" anchorCtr="0" compatLnSpc="1">
            <a:prstTxWarp prst="textNoShape">
              <a:avLst/>
            </a:prstTxWarp>
          </a:bodyPr>
          <a:lstStyle>
            <a:lvl1pPr algn="r" defTabSz="4508500">
              <a:defRPr sz="6000"/>
            </a:lvl1pPr>
          </a:lstStyle>
          <a:p>
            <a:fld id="{6E3A3303-7EEB-DC4B-9EB7-ED10066FC992}" type="slidenum">
              <a:rPr lang="en-AU" altLang="zh-CN"/>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05CDFA6-F4A6-5C3E-EDA8-2A6FCD13ABD3}"/>
              </a:ext>
            </a:extLst>
          </p:cNvPr>
          <p:cNvSpPr>
            <a:spLocks noGrp="1" noChangeArrowheads="1"/>
          </p:cNvSpPr>
          <p:nvPr>
            <p:ph type="hdr" sz="quarter"/>
          </p:nvPr>
        </p:nvSpPr>
        <p:spPr bwMode="auto">
          <a:xfrm>
            <a:off x="0" y="0"/>
            <a:ext cx="138049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t" anchorCtr="0" compatLnSpc="1">
            <a:prstTxWarp prst="textNoShape">
              <a:avLst/>
            </a:prstTxWarp>
          </a:bodyPr>
          <a:lstStyle>
            <a:lvl1pPr defTabSz="4508500">
              <a:defRPr sz="6000"/>
            </a:lvl1pPr>
          </a:lstStyle>
          <a:p>
            <a:endParaRPr lang="en-AU" altLang="zh-CN"/>
          </a:p>
        </p:txBody>
      </p:sp>
      <p:sp>
        <p:nvSpPr>
          <p:cNvPr id="3075" name="Rectangle 3">
            <a:extLst>
              <a:ext uri="{FF2B5EF4-FFF2-40B4-BE49-F238E27FC236}">
                <a16:creationId xmlns:a16="http://schemas.microsoft.com/office/drawing/2014/main" id="{CE10AC95-C096-6D66-24B6-522F542A9B0C}"/>
              </a:ext>
            </a:extLst>
          </p:cNvPr>
          <p:cNvSpPr>
            <a:spLocks noGrp="1" noChangeArrowheads="1"/>
          </p:cNvSpPr>
          <p:nvPr>
            <p:ph type="dt" idx="1"/>
          </p:nvPr>
        </p:nvSpPr>
        <p:spPr bwMode="auto">
          <a:xfrm>
            <a:off x="17941925" y="0"/>
            <a:ext cx="141351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t" anchorCtr="0" compatLnSpc="1">
            <a:prstTxWarp prst="textNoShape">
              <a:avLst/>
            </a:prstTxWarp>
          </a:bodyPr>
          <a:lstStyle>
            <a:lvl1pPr algn="r" defTabSz="4508500">
              <a:defRPr sz="6000"/>
            </a:lvl1pPr>
          </a:lstStyle>
          <a:p>
            <a:endParaRPr lang="en-AU" altLang="zh-CN"/>
          </a:p>
        </p:txBody>
      </p:sp>
      <p:sp>
        <p:nvSpPr>
          <p:cNvPr id="3076" name="Rectangle 4">
            <a:extLst>
              <a:ext uri="{FF2B5EF4-FFF2-40B4-BE49-F238E27FC236}">
                <a16:creationId xmlns:a16="http://schemas.microsoft.com/office/drawing/2014/main" id="{54C374B9-892B-09A7-4F52-7546A89E1CC2}"/>
              </a:ext>
            </a:extLst>
          </p:cNvPr>
          <p:cNvSpPr>
            <a:spLocks noChangeArrowheads="1" noTextEdit="1"/>
          </p:cNvSpPr>
          <p:nvPr>
            <p:ph type="sldImg" idx="2"/>
          </p:nvPr>
        </p:nvSpPr>
        <p:spPr bwMode="auto">
          <a:xfrm>
            <a:off x="-2871788" y="3757613"/>
            <a:ext cx="37496751" cy="187483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F56CB255-3BE2-1029-DBBA-67A7972915C3}"/>
              </a:ext>
            </a:extLst>
          </p:cNvPr>
          <p:cNvSpPr>
            <a:spLocks noGrp="1" noChangeArrowheads="1"/>
          </p:cNvSpPr>
          <p:nvPr>
            <p:ph type="body" sz="quarter" idx="3"/>
          </p:nvPr>
        </p:nvSpPr>
        <p:spPr bwMode="auto">
          <a:xfrm>
            <a:off x="4137025" y="24004588"/>
            <a:ext cx="23456900" cy="2251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3078" name="Rectangle 6">
            <a:extLst>
              <a:ext uri="{FF2B5EF4-FFF2-40B4-BE49-F238E27FC236}">
                <a16:creationId xmlns:a16="http://schemas.microsoft.com/office/drawing/2014/main" id="{72393C2C-2D89-43A9-9402-B652956C1843}"/>
              </a:ext>
            </a:extLst>
          </p:cNvPr>
          <p:cNvSpPr>
            <a:spLocks noGrp="1" noChangeArrowheads="1"/>
          </p:cNvSpPr>
          <p:nvPr>
            <p:ph type="ftr" sz="quarter" idx="4"/>
          </p:nvPr>
        </p:nvSpPr>
        <p:spPr bwMode="auto">
          <a:xfrm>
            <a:off x="0" y="47639288"/>
            <a:ext cx="138049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b" anchorCtr="0" compatLnSpc="1">
            <a:prstTxWarp prst="textNoShape">
              <a:avLst/>
            </a:prstTxWarp>
          </a:bodyPr>
          <a:lstStyle>
            <a:lvl1pPr defTabSz="4508500">
              <a:defRPr sz="6000"/>
            </a:lvl1pPr>
          </a:lstStyle>
          <a:p>
            <a:endParaRPr lang="en-AU" altLang="zh-CN"/>
          </a:p>
        </p:txBody>
      </p:sp>
      <p:sp>
        <p:nvSpPr>
          <p:cNvPr id="3079" name="Rectangle 7">
            <a:extLst>
              <a:ext uri="{FF2B5EF4-FFF2-40B4-BE49-F238E27FC236}">
                <a16:creationId xmlns:a16="http://schemas.microsoft.com/office/drawing/2014/main" id="{4183379F-07E5-C00E-7ED1-84FA12F4403A}"/>
              </a:ext>
            </a:extLst>
          </p:cNvPr>
          <p:cNvSpPr>
            <a:spLocks noGrp="1" noChangeArrowheads="1"/>
          </p:cNvSpPr>
          <p:nvPr>
            <p:ph type="sldNum" sz="quarter" idx="5"/>
          </p:nvPr>
        </p:nvSpPr>
        <p:spPr bwMode="auto">
          <a:xfrm>
            <a:off x="17941925" y="47639288"/>
            <a:ext cx="141351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numCol="1" anchor="b" anchorCtr="0" compatLnSpc="1">
            <a:prstTxWarp prst="textNoShape">
              <a:avLst/>
            </a:prstTxWarp>
          </a:bodyPr>
          <a:lstStyle>
            <a:lvl1pPr algn="r" defTabSz="4508500">
              <a:defRPr sz="6000"/>
            </a:lvl1pPr>
          </a:lstStyle>
          <a:p>
            <a:fld id="{1F3B1182-3E8E-5B4C-923D-E8E6051D4A94}" type="slidenum">
              <a:rPr lang="en-AU" altLang="zh-CN"/>
              <a:pPr/>
              <a:t>‹#›</a:t>
            </a:fld>
            <a:endParaRPr lang="en-AU"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268CDFA-64D9-5959-FEDD-0879B9A56290}"/>
              </a:ext>
            </a:extLst>
          </p:cNvPr>
          <p:cNvSpPr>
            <a:spLocks noGrp="1" noChangeArrowheads="1"/>
          </p:cNvSpPr>
          <p:nvPr>
            <p:ph type="sldNum" sz="quarter" idx="5"/>
          </p:nvPr>
        </p:nvSpPr>
        <p:spPr>
          <a:ln/>
        </p:spPr>
        <p:txBody>
          <a:bodyPr/>
          <a:lstStyle/>
          <a:p>
            <a:fld id="{52CEDB9F-DFB2-F647-8E77-13EA8DF0B023}" type="slidenum">
              <a:rPr lang="en-AU" altLang="zh-CN"/>
              <a:pPr/>
              <a:t>1</a:t>
            </a:fld>
            <a:endParaRPr lang="en-AU" altLang="zh-CN"/>
          </a:p>
        </p:txBody>
      </p:sp>
      <p:sp>
        <p:nvSpPr>
          <p:cNvPr id="27650" name="Rectangle 2">
            <a:extLst>
              <a:ext uri="{FF2B5EF4-FFF2-40B4-BE49-F238E27FC236}">
                <a16:creationId xmlns:a16="http://schemas.microsoft.com/office/drawing/2014/main" id="{8578239E-70FF-4963-27B2-3C4A0C703F72}"/>
              </a:ext>
            </a:extLst>
          </p:cNvPr>
          <p:cNvSpPr>
            <a:spLocks noChangeArrowheads="1" noTextEdit="1"/>
          </p:cNvSpPr>
          <p:nvPr>
            <p:ph type="sldImg"/>
          </p:nvPr>
        </p:nvSpPr>
        <p:spPr>
          <a:ln/>
        </p:spPr>
      </p:sp>
      <p:sp>
        <p:nvSpPr>
          <p:cNvPr id="27651" name="Rectangle 3">
            <a:extLst>
              <a:ext uri="{FF2B5EF4-FFF2-40B4-BE49-F238E27FC236}">
                <a16:creationId xmlns:a16="http://schemas.microsoft.com/office/drawing/2014/main" id="{173AE646-B144-DD21-11CF-B5737981052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2C203-8BEF-164D-B772-68068BC42659}"/>
              </a:ext>
            </a:extLst>
          </p:cNvPr>
          <p:cNvSpPr>
            <a:spLocks noGrp="1"/>
          </p:cNvSpPr>
          <p:nvPr>
            <p:ph type="ctrTitle"/>
          </p:nvPr>
        </p:nvSpPr>
        <p:spPr>
          <a:xfrm>
            <a:off x="5486400" y="3590925"/>
            <a:ext cx="32918400" cy="7640638"/>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7A563B4-C43C-9940-9571-DCB4C63ACDB8}"/>
              </a:ext>
            </a:extLst>
          </p:cNvPr>
          <p:cNvSpPr>
            <a:spLocks noGrp="1"/>
          </p:cNvSpPr>
          <p:nvPr>
            <p:ph type="subTitle" idx="1"/>
          </p:nvPr>
        </p:nvSpPr>
        <p:spPr>
          <a:xfrm>
            <a:off x="5486400" y="11526838"/>
            <a:ext cx="32918400" cy="52974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6F2446C-A4BF-6AC3-02CA-569B9B71A7C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FFD438A-2A1B-48C5-2EF0-4026292C5AA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10F47EF-D396-C261-FA69-826C8E4EDE5B}"/>
              </a:ext>
            </a:extLst>
          </p:cNvPr>
          <p:cNvSpPr>
            <a:spLocks noGrp="1"/>
          </p:cNvSpPr>
          <p:nvPr>
            <p:ph type="sldNum" sz="quarter" idx="12"/>
          </p:nvPr>
        </p:nvSpPr>
        <p:spPr/>
        <p:txBody>
          <a:bodyPr/>
          <a:lstStyle>
            <a:lvl1pPr>
              <a:defRPr/>
            </a:lvl1pPr>
          </a:lstStyle>
          <a:p>
            <a:fld id="{DA680D58-76CF-CF41-8684-8663DFF90739}" type="slidenum">
              <a:rPr lang="en-US" altLang="zh-CN"/>
              <a:pPr/>
              <a:t>‹#›</a:t>
            </a:fld>
            <a:endParaRPr lang="en-US" altLang="zh-CN"/>
          </a:p>
        </p:txBody>
      </p:sp>
    </p:spTree>
    <p:extLst>
      <p:ext uri="{BB962C8B-B14F-4D97-AF65-F5344CB8AC3E}">
        <p14:creationId xmlns:p14="http://schemas.microsoft.com/office/powerpoint/2010/main" val="96601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E93B3-9782-AA48-9FFE-D52628A438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25DC49F-EDA4-CD4B-5795-213A70C97D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2E4F1A-CBF0-0A74-A66A-37B7C417FBA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5012580-0A5C-C12A-CECE-611B91D286D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68E5860-3B60-60C3-45FB-684D5EAB2C7A}"/>
              </a:ext>
            </a:extLst>
          </p:cNvPr>
          <p:cNvSpPr>
            <a:spLocks noGrp="1"/>
          </p:cNvSpPr>
          <p:nvPr>
            <p:ph type="sldNum" sz="quarter" idx="12"/>
          </p:nvPr>
        </p:nvSpPr>
        <p:spPr/>
        <p:txBody>
          <a:bodyPr/>
          <a:lstStyle>
            <a:lvl1pPr>
              <a:defRPr/>
            </a:lvl1pPr>
          </a:lstStyle>
          <a:p>
            <a:fld id="{783DF8CB-A0BD-684A-BE94-25122CDE8517}" type="slidenum">
              <a:rPr lang="en-US" altLang="zh-CN"/>
              <a:pPr/>
              <a:t>‹#›</a:t>
            </a:fld>
            <a:endParaRPr lang="en-US" altLang="zh-CN"/>
          </a:p>
        </p:txBody>
      </p:sp>
    </p:spTree>
    <p:extLst>
      <p:ext uri="{BB962C8B-B14F-4D97-AF65-F5344CB8AC3E}">
        <p14:creationId xmlns:p14="http://schemas.microsoft.com/office/powerpoint/2010/main" val="139507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780018-DC05-1165-DBD0-1CBD70ECA14D}"/>
              </a:ext>
            </a:extLst>
          </p:cNvPr>
          <p:cNvSpPr>
            <a:spLocks noGrp="1"/>
          </p:cNvSpPr>
          <p:nvPr>
            <p:ph type="title" orient="vert"/>
          </p:nvPr>
        </p:nvSpPr>
        <p:spPr>
          <a:xfrm>
            <a:off x="31272163" y="1951038"/>
            <a:ext cx="9324975" cy="1755616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102348-F22A-B677-7A51-C7709AF6904E}"/>
              </a:ext>
            </a:extLst>
          </p:cNvPr>
          <p:cNvSpPr>
            <a:spLocks noGrp="1"/>
          </p:cNvSpPr>
          <p:nvPr>
            <p:ph type="body" orient="vert" idx="1"/>
          </p:nvPr>
        </p:nvSpPr>
        <p:spPr>
          <a:xfrm>
            <a:off x="3294063" y="1951038"/>
            <a:ext cx="27825700" cy="175561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C25A92-E704-EC93-7662-7A7D7E24C27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650D98D-1E04-58D2-9804-D3D36936E3E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08B09C0-94CC-BDE3-E634-6C37E3702E05}"/>
              </a:ext>
            </a:extLst>
          </p:cNvPr>
          <p:cNvSpPr>
            <a:spLocks noGrp="1"/>
          </p:cNvSpPr>
          <p:nvPr>
            <p:ph type="sldNum" sz="quarter" idx="12"/>
          </p:nvPr>
        </p:nvSpPr>
        <p:spPr/>
        <p:txBody>
          <a:bodyPr/>
          <a:lstStyle>
            <a:lvl1pPr>
              <a:defRPr/>
            </a:lvl1pPr>
          </a:lstStyle>
          <a:p>
            <a:fld id="{9387E334-DB59-7E4C-B477-26F97CF175BC}" type="slidenum">
              <a:rPr lang="en-US" altLang="zh-CN"/>
              <a:pPr/>
              <a:t>‹#›</a:t>
            </a:fld>
            <a:endParaRPr lang="en-US" altLang="zh-CN"/>
          </a:p>
        </p:txBody>
      </p:sp>
    </p:spTree>
    <p:extLst>
      <p:ext uri="{BB962C8B-B14F-4D97-AF65-F5344CB8AC3E}">
        <p14:creationId xmlns:p14="http://schemas.microsoft.com/office/powerpoint/2010/main" val="99950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3D913-B74A-8428-F810-9F0B588B86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947EEA-0679-3D60-91BC-4EB8571F6A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9622B3-5400-E389-8DC5-BDBC6589AF8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B8D35B3-E93C-0F57-CCCB-002F9C81781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E8BCD87-B3DA-AF2C-8EE6-62DEECA3E940}"/>
              </a:ext>
            </a:extLst>
          </p:cNvPr>
          <p:cNvSpPr>
            <a:spLocks noGrp="1"/>
          </p:cNvSpPr>
          <p:nvPr>
            <p:ph type="sldNum" sz="quarter" idx="12"/>
          </p:nvPr>
        </p:nvSpPr>
        <p:spPr/>
        <p:txBody>
          <a:bodyPr/>
          <a:lstStyle>
            <a:lvl1pPr>
              <a:defRPr/>
            </a:lvl1pPr>
          </a:lstStyle>
          <a:p>
            <a:fld id="{2BD2DCD3-6306-8445-A51B-030976888374}" type="slidenum">
              <a:rPr lang="en-US" altLang="zh-CN"/>
              <a:pPr/>
              <a:t>‹#›</a:t>
            </a:fld>
            <a:endParaRPr lang="en-US" altLang="zh-CN"/>
          </a:p>
        </p:txBody>
      </p:sp>
    </p:spTree>
    <p:extLst>
      <p:ext uri="{BB962C8B-B14F-4D97-AF65-F5344CB8AC3E}">
        <p14:creationId xmlns:p14="http://schemas.microsoft.com/office/powerpoint/2010/main" val="328617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321B3-819F-3709-94BF-BC158872C2BA}"/>
              </a:ext>
            </a:extLst>
          </p:cNvPr>
          <p:cNvSpPr>
            <a:spLocks noGrp="1"/>
          </p:cNvSpPr>
          <p:nvPr>
            <p:ph type="title"/>
          </p:nvPr>
        </p:nvSpPr>
        <p:spPr>
          <a:xfrm>
            <a:off x="2994025" y="5470525"/>
            <a:ext cx="37857113" cy="9129713"/>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41AF7B8-8AB4-3740-9D1F-16D836904900}"/>
              </a:ext>
            </a:extLst>
          </p:cNvPr>
          <p:cNvSpPr>
            <a:spLocks noGrp="1"/>
          </p:cNvSpPr>
          <p:nvPr>
            <p:ph type="body" idx="1"/>
          </p:nvPr>
        </p:nvSpPr>
        <p:spPr>
          <a:xfrm>
            <a:off x="2994025" y="14685963"/>
            <a:ext cx="37857113" cy="4800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5C76A7-4915-C568-C17D-392542771A2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FA29BF5-FAF4-544C-0318-4660196E0F1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175644-F058-E61F-9F6E-FCBE14F43936}"/>
              </a:ext>
            </a:extLst>
          </p:cNvPr>
          <p:cNvSpPr>
            <a:spLocks noGrp="1"/>
          </p:cNvSpPr>
          <p:nvPr>
            <p:ph type="sldNum" sz="quarter" idx="12"/>
          </p:nvPr>
        </p:nvSpPr>
        <p:spPr/>
        <p:txBody>
          <a:bodyPr/>
          <a:lstStyle>
            <a:lvl1pPr>
              <a:defRPr/>
            </a:lvl1pPr>
          </a:lstStyle>
          <a:p>
            <a:fld id="{A33A4644-0622-164A-B9C0-D32D3D05AD8A}" type="slidenum">
              <a:rPr lang="en-US" altLang="zh-CN"/>
              <a:pPr/>
              <a:t>‹#›</a:t>
            </a:fld>
            <a:endParaRPr lang="en-US" altLang="zh-CN"/>
          </a:p>
        </p:txBody>
      </p:sp>
    </p:spTree>
    <p:extLst>
      <p:ext uri="{BB962C8B-B14F-4D97-AF65-F5344CB8AC3E}">
        <p14:creationId xmlns:p14="http://schemas.microsoft.com/office/powerpoint/2010/main" val="288373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87949-695B-9525-0923-AEB95BB636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53DAC1-166A-81C3-71AF-82536F9001D7}"/>
              </a:ext>
            </a:extLst>
          </p:cNvPr>
          <p:cNvSpPr>
            <a:spLocks noGrp="1"/>
          </p:cNvSpPr>
          <p:nvPr>
            <p:ph sz="half" idx="1"/>
          </p:nvPr>
        </p:nvSpPr>
        <p:spPr>
          <a:xfrm>
            <a:off x="3294063" y="6338888"/>
            <a:ext cx="18575337" cy="13168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F328B5-5680-B971-79A8-3C31B4B6176F}"/>
              </a:ext>
            </a:extLst>
          </p:cNvPr>
          <p:cNvSpPr>
            <a:spLocks noGrp="1"/>
          </p:cNvSpPr>
          <p:nvPr>
            <p:ph sz="half" idx="2"/>
          </p:nvPr>
        </p:nvSpPr>
        <p:spPr>
          <a:xfrm>
            <a:off x="22021800" y="6338888"/>
            <a:ext cx="18575338" cy="13168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3FB42C-38F8-A7FA-83FA-4CF54A56951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631A70-9069-FC18-5AE0-F73DF32FFCA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D338E8-4682-2666-6A42-B361FDC8319E}"/>
              </a:ext>
            </a:extLst>
          </p:cNvPr>
          <p:cNvSpPr>
            <a:spLocks noGrp="1"/>
          </p:cNvSpPr>
          <p:nvPr>
            <p:ph type="sldNum" sz="quarter" idx="12"/>
          </p:nvPr>
        </p:nvSpPr>
        <p:spPr/>
        <p:txBody>
          <a:bodyPr/>
          <a:lstStyle>
            <a:lvl1pPr>
              <a:defRPr/>
            </a:lvl1pPr>
          </a:lstStyle>
          <a:p>
            <a:fld id="{FD5FAAD3-94C9-FD49-BA6F-1307D03526FD}" type="slidenum">
              <a:rPr lang="en-US" altLang="zh-CN"/>
              <a:pPr/>
              <a:t>‹#›</a:t>
            </a:fld>
            <a:endParaRPr lang="en-US" altLang="zh-CN"/>
          </a:p>
        </p:txBody>
      </p:sp>
    </p:spTree>
    <p:extLst>
      <p:ext uri="{BB962C8B-B14F-4D97-AF65-F5344CB8AC3E}">
        <p14:creationId xmlns:p14="http://schemas.microsoft.com/office/powerpoint/2010/main" val="196483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075C9-82DF-83F3-4966-4942F57BCCAB}"/>
              </a:ext>
            </a:extLst>
          </p:cNvPr>
          <p:cNvSpPr>
            <a:spLocks noGrp="1"/>
          </p:cNvSpPr>
          <p:nvPr>
            <p:ph type="title"/>
          </p:nvPr>
        </p:nvSpPr>
        <p:spPr>
          <a:xfrm>
            <a:off x="3022600" y="1168400"/>
            <a:ext cx="37857113" cy="4241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028551-E5F1-E5C0-42C1-601AED8CA393}"/>
              </a:ext>
            </a:extLst>
          </p:cNvPr>
          <p:cNvSpPr>
            <a:spLocks noGrp="1"/>
          </p:cNvSpPr>
          <p:nvPr>
            <p:ph type="body" idx="1"/>
          </p:nvPr>
        </p:nvSpPr>
        <p:spPr>
          <a:xfrm>
            <a:off x="3022600" y="5380038"/>
            <a:ext cx="18568988" cy="26368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E50F68-26D0-0302-BC88-99ABFDB18115}"/>
              </a:ext>
            </a:extLst>
          </p:cNvPr>
          <p:cNvSpPr>
            <a:spLocks noGrp="1"/>
          </p:cNvSpPr>
          <p:nvPr>
            <p:ph sz="half" idx="2"/>
          </p:nvPr>
        </p:nvSpPr>
        <p:spPr>
          <a:xfrm>
            <a:off x="3022600" y="8016875"/>
            <a:ext cx="18568988" cy="11790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80F690-ABA9-EBC1-87D1-541D55F61B6A}"/>
              </a:ext>
            </a:extLst>
          </p:cNvPr>
          <p:cNvSpPr>
            <a:spLocks noGrp="1"/>
          </p:cNvSpPr>
          <p:nvPr>
            <p:ph type="body" sz="quarter" idx="3"/>
          </p:nvPr>
        </p:nvSpPr>
        <p:spPr>
          <a:xfrm>
            <a:off x="22220238" y="5380038"/>
            <a:ext cx="18659475" cy="26368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73D3F0-D8D2-D508-62CD-133C336EBBEB}"/>
              </a:ext>
            </a:extLst>
          </p:cNvPr>
          <p:cNvSpPr>
            <a:spLocks noGrp="1"/>
          </p:cNvSpPr>
          <p:nvPr>
            <p:ph sz="quarter" idx="4"/>
          </p:nvPr>
        </p:nvSpPr>
        <p:spPr>
          <a:xfrm>
            <a:off x="22220238" y="8016875"/>
            <a:ext cx="18659475" cy="117903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26C29F-0A82-6390-096B-8E9E8BF0A07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D9B265E7-1D5C-7DF5-16EA-05420CEBA0B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9EAC34A-6F46-C242-7D39-F1047DCBB72E}"/>
              </a:ext>
            </a:extLst>
          </p:cNvPr>
          <p:cNvSpPr>
            <a:spLocks noGrp="1"/>
          </p:cNvSpPr>
          <p:nvPr>
            <p:ph type="sldNum" sz="quarter" idx="12"/>
          </p:nvPr>
        </p:nvSpPr>
        <p:spPr/>
        <p:txBody>
          <a:bodyPr/>
          <a:lstStyle>
            <a:lvl1pPr>
              <a:defRPr/>
            </a:lvl1pPr>
          </a:lstStyle>
          <a:p>
            <a:fld id="{7781BE12-B4F1-B846-9311-EB4E679C1010}" type="slidenum">
              <a:rPr lang="en-US" altLang="zh-CN"/>
              <a:pPr/>
              <a:t>‹#›</a:t>
            </a:fld>
            <a:endParaRPr lang="en-US" altLang="zh-CN"/>
          </a:p>
        </p:txBody>
      </p:sp>
    </p:spTree>
    <p:extLst>
      <p:ext uri="{BB962C8B-B14F-4D97-AF65-F5344CB8AC3E}">
        <p14:creationId xmlns:p14="http://schemas.microsoft.com/office/powerpoint/2010/main" val="3440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2214B-26DE-4C9B-1891-D914F0BE17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26A691D-BC5F-438B-D973-B850E5D4DCC1}"/>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7846C37-D695-8FB7-67FA-6A2DE465713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E2BE690-422C-15BF-A0F0-1E62F9DEE2B9}"/>
              </a:ext>
            </a:extLst>
          </p:cNvPr>
          <p:cNvSpPr>
            <a:spLocks noGrp="1"/>
          </p:cNvSpPr>
          <p:nvPr>
            <p:ph type="sldNum" sz="quarter" idx="12"/>
          </p:nvPr>
        </p:nvSpPr>
        <p:spPr/>
        <p:txBody>
          <a:bodyPr/>
          <a:lstStyle>
            <a:lvl1pPr>
              <a:defRPr/>
            </a:lvl1pPr>
          </a:lstStyle>
          <a:p>
            <a:fld id="{0B7EF9F3-477C-0F41-865A-7D3B3E09D810}" type="slidenum">
              <a:rPr lang="en-US" altLang="zh-CN"/>
              <a:pPr/>
              <a:t>‹#›</a:t>
            </a:fld>
            <a:endParaRPr lang="en-US" altLang="zh-CN"/>
          </a:p>
        </p:txBody>
      </p:sp>
    </p:spTree>
    <p:extLst>
      <p:ext uri="{BB962C8B-B14F-4D97-AF65-F5344CB8AC3E}">
        <p14:creationId xmlns:p14="http://schemas.microsoft.com/office/powerpoint/2010/main" val="112077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F8BB08-3616-C573-07CA-0AFFD9427C8D}"/>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6455EBB-580C-8060-ADEF-40A2A855F8B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959FE8E9-9868-6CDF-F8C2-24EAE17A2FFB}"/>
              </a:ext>
            </a:extLst>
          </p:cNvPr>
          <p:cNvSpPr>
            <a:spLocks noGrp="1"/>
          </p:cNvSpPr>
          <p:nvPr>
            <p:ph type="sldNum" sz="quarter" idx="12"/>
          </p:nvPr>
        </p:nvSpPr>
        <p:spPr/>
        <p:txBody>
          <a:bodyPr/>
          <a:lstStyle>
            <a:lvl1pPr>
              <a:defRPr/>
            </a:lvl1pPr>
          </a:lstStyle>
          <a:p>
            <a:fld id="{AC813BA5-EFD3-2043-B111-79D85063814A}" type="slidenum">
              <a:rPr lang="en-US" altLang="zh-CN"/>
              <a:pPr/>
              <a:t>‹#›</a:t>
            </a:fld>
            <a:endParaRPr lang="en-US" altLang="zh-CN"/>
          </a:p>
        </p:txBody>
      </p:sp>
    </p:spTree>
    <p:extLst>
      <p:ext uri="{BB962C8B-B14F-4D97-AF65-F5344CB8AC3E}">
        <p14:creationId xmlns:p14="http://schemas.microsoft.com/office/powerpoint/2010/main" val="1490140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E06FA-3D67-17E2-ADBC-270AD4AC34E9}"/>
              </a:ext>
            </a:extLst>
          </p:cNvPr>
          <p:cNvSpPr>
            <a:spLocks noGrp="1"/>
          </p:cNvSpPr>
          <p:nvPr>
            <p:ph type="title"/>
          </p:nvPr>
        </p:nvSpPr>
        <p:spPr>
          <a:xfrm>
            <a:off x="3022600" y="1463675"/>
            <a:ext cx="14157325" cy="5119688"/>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3AEC12-1567-1392-EB70-47F8FF0217BA}"/>
              </a:ext>
            </a:extLst>
          </p:cNvPr>
          <p:cNvSpPr>
            <a:spLocks noGrp="1"/>
          </p:cNvSpPr>
          <p:nvPr>
            <p:ph idx="1"/>
          </p:nvPr>
        </p:nvSpPr>
        <p:spPr>
          <a:xfrm>
            <a:off x="18659475" y="3159125"/>
            <a:ext cx="22220238" cy="15595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33D5F8-245F-31B8-2146-609B66F91964}"/>
              </a:ext>
            </a:extLst>
          </p:cNvPr>
          <p:cNvSpPr>
            <a:spLocks noGrp="1"/>
          </p:cNvSpPr>
          <p:nvPr>
            <p:ph type="body" sz="half" idx="2"/>
          </p:nvPr>
        </p:nvSpPr>
        <p:spPr>
          <a:xfrm>
            <a:off x="3022600" y="6583363"/>
            <a:ext cx="14157325" cy="121967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62CC3E-C0C3-E3E6-28D5-48473E1566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9D4BF79-3E68-8047-67DC-34383B3D02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CE9168B-C446-03CD-0064-F0448A2F49F4}"/>
              </a:ext>
            </a:extLst>
          </p:cNvPr>
          <p:cNvSpPr>
            <a:spLocks noGrp="1"/>
          </p:cNvSpPr>
          <p:nvPr>
            <p:ph type="sldNum" sz="quarter" idx="12"/>
          </p:nvPr>
        </p:nvSpPr>
        <p:spPr/>
        <p:txBody>
          <a:bodyPr/>
          <a:lstStyle>
            <a:lvl1pPr>
              <a:defRPr/>
            </a:lvl1pPr>
          </a:lstStyle>
          <a:p>
            <a:fld id="{3EC47D0A-6E14-4446-9B70-374A6FCEF7EC}" type="slidenum">
              <a:rPr lang="en-US" altLang="zh-CN"/>
              <a:pPr/>
              <a:t>‹#›</a:t>
            </a:fld>
            <a:endParaRPr lang="en-US" altLang="zh-CN"/>
          </a:p>
        </p:txBody>
      </p:sp>
    </p:spTree>
    <p:extLst>
      <p:ext uri="{BB962C8B-B14F-4D97-AF65-F5344CB8AC3E}">
        <p14:creationId xmlns:p14="http://schemas.microsoft.com/office/powerpoint/2010/main" val="229764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7A181-2638-D7E5-3D4E-607AF9C7DFB3}"/>
              </a:ext>
            </a:extLst>
          </p:cNvPr>
          <p:cNvSpPr>
            <a:spLocks noGrp="1"/>
          </p:cNvSpPr>
          <p:nvPr>
            <p:ph type="title"/>
          </p:nvPr>
        </p:nvSpPr>
        <p:spPr>
          <a:xfrm>
            <a:off x="3022600" y="1463675"/>
            <a:ext cx="14157325" cy="5119688"/>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EE02C5-C8F5-9213-BC0B-F55EAFB7C188}"/>
              </a:ext>
            </a:extLst>
          </p:cNvPr>
          <p:cNvSpPr>
            <a:spLocks noGrp="1"/>
          </p:cNvSpPr>
          <p:nvPr>
            <p:ph type="pic" idx="1"/>
          </p:nvPr>
        </p:nvSpPr>
        <p:spPr>
          <a:xfrm>
            <a:off x="18659475" y="3159125"/>
            <a:ext cx="22220238" cy="15595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68BEB80-C297-7547-F814-679EC60F72B5}"/>
              </a:ext>
            </a:extLst>
          </p:cNvPr>
          <p:cNvSpPr>
            <a:spLocks noGrp="1"/>
          </p:cNvSpPr>
          <p:nvPr>
            <p:ph type="body" sz="half" idx="2"/>
          </p:nvPr>
        </p:nvSpPr>
        <p:spPr>
          <a:xfrm>
            <a:off x="3022600" y="6583363"/>
            <a:ext cx="14157325" cy="121967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185657-8A44-5D14-8321-E4A71A515EA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6EFADDF-C253-8374-8A52-61BC3C121C9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967BED8-620A-5610-C90F-3562BDD50F56}"/>
              </a:ext>
            </a:extLst>
          </p:cNvPr>
          <p:cNvSpPr>
            <a:spLocks noGrp="1"/>
          </p:cNvSpPr>
          <p:nvPr>
            <p:ph type="sldNum" sz="quarter" idx="12"/>
          </p:nvPr>
        </p:nvSpPr>
        <p:spPr/>
        <p:txBody>
          <a:bodyPr/>
          <a:lstStyle>
            <a:lvl1pPr>
              <a:defRPr/>
            </a:lvl1pPr>
          </a:lstStyle>
          <a:p>
            <a:fld id="{69A325B1-2C39-FE4A-A020-768641C1AC09}" type="slidenum">
              <a:rPr lang="en-US" altLang="zh-CN"/>
              <a:pPr/>
              <a:t>‹#›</a:t>
            </a:fld>
            <a:endParaRPr lang="en-US" altLang="zh-CN"/>
          </a:p>
        </p:txBody>
      </p:sp>
    </p:spTree>
    <p:extLst>
      <p:ext uri="{BB962C8B-B14F-4D97-AF65-F5344CB8AC3E}">
        <p14:creationId xmlns:p14="http://schemas.microsoft.com/office/powerpoint/2010/main" val="1887518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94B3">
                <a:gamma/>
                <a:tint val="0"/>
                <a:invGamma/>
              </a:srgbClr>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9898B0-E48B-DC5D-037B-1C290A451D9E}"/>
              </a:ext>
            </a:extLst>
          </p:cNvPr>
          <p:cNvSpPr>
            <a:spLocks noGrp="1" noChangeArrowheads="1"/>
          </p:cNvSpPr>
          <p:nvPr>
            <p:ph type="title"/>
          </p:nvPr>
        </p:nvSpPr>
        <p:spPr bwMode="auto">
          <a:xfrm>
            <a:off x="3294063" y="1951038"/>
            <a:ext cx="373030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1351" tIns="170675" rIns="341351" bIns="170675"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29808910-24CA-A635-93E8-3A04F9B684E9}"/>
              </a:ext>
            </a:extLst>
          </p:cNvPr>
          <p:cNvSpPr>
            <a:spLocks noGrp="1" noChangeArrowheads="1"/>
          </p:cNvSpPr>
          <p:nvPr>
            <p:ph type="body" idx="1"/>
          </p:nvPr>
        </p:nvSpPr>
        <p:spPr bwMode="auto">
          <a:xfrm>
            <a:off x="3294063" y="6338888"/>
            <a:ext cx="37303075" cy="131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1351" tIns="170675" rIns="341351" bIns="170675"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A92EE015-3D30-CDC2-491F-50F1F17DB0DE}"/>
              </a:ext>
            </a:extLst>
          </p:cNvPr>
          <p:cNvSpPr>
            <a:spLocks noGrp="1" noChangeArrowheads="1"/>
          </p:cNvSpPr>
          <p:nvPr>
            <p:ph type="dt" sz="half" idx="2"/>
          </p:nvPr>
        </p:nvSpPr>
        <p:spPr bwMode="auto">
          <a:xfrm>
            <a:off x="3294063" y="19996150"/>
            <a:ext cx="91440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1351" tIns="170675" rIns="341351" bIns="170675" numCol="1" anchor="t" anchorCtr="0" compatLnSpc="1">
            <a:prstTxWarp prst="textNoShape">
              <a:avLst/>
            </a:prstTxWarp>
          </a:bodyPr>
          <a:lstStyle>
            <a:lvl1pPr defTabSz="3414713">
              <a:defRPr sz="5300">
                <a:ea typeface="宋体" panose="02010600030101010101" pitchFamily="2" charset="-122"/>
              </a:defRPr>
            </a:lvl1pPr>
          </a:lstStyle>
          <a:p>
            <a:endParaRPr lang="en-US" altLang="zh-CN"/>
          </a:p>
        </p:txBody>
      </p:sp>
      <p:sp>
        <p:nvSpPr>
          <p:cNvPr id="1029" name="Rectangle 5">
            <a:extLst>
              <a:ext uri="{FF2B5EF4-FFF2-40B4-BE49-F238E27FC236}">
                <a16:creationId xmlns:a16="http://schemas.microsoft.com/office/drawing/2014/main" id="{F4E6F4A3-4FB2-8D46-65A6-4D8C176A4ED5}"/>
              </a:ext>
            </a:extLst>
          </p:cNvPr>
          <p:cNvSpPr>
            <a:spLocks noGrp="1" noChangeArrowheads="1"/>
          </p:cNvSpPr>
          <p:nvPr>
            <p:ph type="ftr" sz="quarter" idx="3"/>
          </p:nvPr>
        </p:nvSpPr>
        <p:spPr bwMode="auto">
          <a:xfrm>
            <a:off x="14993938" y="19996150"/>
            <a:ext cx="13903325"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1351" tIns="170675" rIns="341351" bIns="170675" numCol="1" anchor="t" anchorCtr="0" compatLnSpc="1">
            <a:prstTxWarp prst="textNoShape">
              <a:avLst/>
            </a:prstTxWarp>
          </a:bodyPr>
          <a:lstStyle>
            <a:lvl1pPr algn="ctr" defTabSz="3414713">
              <a:defRPr sz="53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AD689DF-96D7-6CF7-613E-55E557177CB8}"/>
              </a:ext>
            </a:extLst>
          </p:cNvPr>
          <p:cNvSpPr>
            <a:spLocks noGrp="1" noChangeArrowheads="1"/>
          </p:cNvSpPr>
          <p:nvPr>
            <p:ph type="sldNum" sz="quarter" idx="4"/>
          </p:nvPr>
        </p:nvSpPr>
        <p:spPr bwMode="auto">
          <a:xfrm>
            <a:off x="31453138" y="19996150"/>
            <a:ext cx="91440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1351" tIns="170675" rIns="341351" bIns="170675" numCol="1" anchor="t" anchorCtr="0" compatLnSpc="1">
            <a:prstTxWarp prst="textNoShape">
              <a:avLst/>
            </a:prstTxWarp>
          </a:bodyPr>
          <a:lstStyle>
            <a:lvl1pPr algn="r" defTabSz="3414713">
              <a:defRPr sz="5300">
                <a:ea typeface="宋体" panose="02010600030101010101" pitchFamily="2" charset="-122"/>
              </a:defRPr>
            </a:lvl1pPr>
          </a:lstStyle>
          <a:p>
            <a:fld id="{4A863F92-1A68-8B44-BCDE-6850A4C1E49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14713" rtl="0" eaLnBrk="0" fontAlgn="base" hangingPunct="0">
        <a:spcBef>
          <a:spcPct val="0"/>
        </a:spcBef>
        <a:spcAft>
          <a:spcPct val="0"/>
        </a:spcAft>
        <a:defRPr sz="16400" kern="1200">
          <a:solidFill>
            <a:schemeClr val="tx2"/>
          </a:solidFill>
          <a:latin typeface="+mj-lt"/>
          <a:ea typeface="+mj-ea"/>
          <a:cs typeface="+mj-cs"/>
        </a:defRPr>
      </a:lvl1pPr>
      <a:lvl2pPr algn="ctr" defTabSz="3414713" rtl="0" eaLnBrk="0" fontAlgn="base" hangingPunct="0">
        <a:spcBef>
          <a:spcPct val="0"/>
        </a:spcBef>
        <a:spcAft>
          <a:spcPct val="0"/>
        </a:spcAft>
        <a:defRPr sz="16400">
          <a:solidFill>
            <a:schemeClr val="tx2"/>
          </a:solidFill>
          <a:latin typeface="Times New Roman" panose="02020603050405020304" pitchFamily="18" charset="0"/>
        </a:defRPr>
      </a:lvl2pPr>
      <a:lvl3pPr algn="ctr" defTabSz="3414713" rtl="0" eaLnBrk="0" fontAlgn="base" hangingPunct="0">
        <a:spcBef>
          <a:spcPct val="0"/>
        </a:spcBef>
        <a:spcAft>
          <a:spcPct val="0"/>
        </a:spcAft>
        <a:defRPr sz="16400">
          <a:solidFill>
            <a:schemeClr val="tx2"/>
          </a:solidFill>
          <a:latin typeface="Times New Roman" panose="02020603050405020304" pitchFamily="18" charset="0"/>
        </a:defRPr>
      </a:lvl3pPr>
      <a:lvl4pPr algn="ctr" defTabSz="3414713" rtl="0" eaLnBrk="0" fontAlgn="base" hangingPunct="0">
        <a:spcBef>
          <a:spcPct val="0"/>
        </a:spcBef>
        <a:spcAft>
          <a:spcPct val="0"/>
        </a:spcAft>
        <a:defRPr sz="16400">
          <a:solidFill>
            <a:schemeClr val="tx2"/>
          </a:solidFill>
          <a:latin typeface="Times New Roman" panose="02020603050405020304" pitchFamily="18" charset="0"/>
        </a:defRPr>
      </a:lvl4pPr>
      <a:lvl5pPr algn="ctr" defTabSz="3414713" rtl="0" eaLnBrk="0" fontAlgn="base" hangingPunct="0">
        <a:spcBef>
          <a:spcPct val="0"/>
        </a:spcBef>
        <a:spcAft>
          <a:spcPct val="0"/>
        </a:spcAft>
        <a:defRPr sz="16400">
          <a:solidFill>
            <a:schemeClr val="tx2"/>
          </a:solidFill>
          <a:latin typeface="Times New Roman" panose="02020603050405020304" pitchFamily="18" charset="0"/>
        </a:defRPr>
      </a:lvl5pPr>
      <a:lvl6pPr marL="457200" algn="ctr" defTabSz="3414713" rtl="0" eaLnBrk="0" fontAlgn="base" hangingPunct="0">
        <a:spcBef>
          <a:spcPct val="0"/>
        </a:spcBef>
        <a:spcAft>
          <a:spcPct val="0"/>
        </a:spcAft>
        <a:defRPr sz="16400">
          <a:solidFill>
            <a:schemeClr val="tx2"/>
          </a:solidFill>
          <a:latin typeface="Times New Roman" panose="02020603050405020304" pitchFamily="18" charset="0"/>
        </a:defRPr>
      </a:lvl6pPr>
      <a:lvl7pPr marL="914400" algn="ctr" defTabSz="3414713" rtl="0" eaLnBrk="0" fontAlgn="base" hangingPunct="0">
        <a:spcBef>
          <a:spcPct val="0"/>
        </a:spcBef>
        <a:spcAft>
          <a:spcPct val="0"/>
        </a:spcAft>
        <a:defRPr sz="16400">
          <a:solidFill>
            <a:schemeClr val="tx2"/>
          </a:solidFill>
          <a:latin typeface="Times New Roman" panose="02020603050405020304" pitchFamily="18" charset="0"/>
        </a:defRPr>
      </a:lvl7pPr>
      <a:lvl8pPr marL="1371600" algn="ctr" defTabSz="3414713" rtl="0" eaLnBrk="0" fontAlgn="base" hangingPunct="0">
        <a:spcBef>
          <a:spcPct val="0"/>
        </a:spcBef>
        <a:spcAft>
          <a:spcPct val="0"/>
        </a:spcAft>
        <a:defRPr sz="16400">
          <a:solidFill>
            <a:schemeClr val="tx2"/>
          </a:solidFill>
          <a:latin typeface="Times New Roman" panose="02020603050405020304" pitchFamily="18" charset="0"/>
        </a:defRPr>
      </a:lvl8pPr>
      <a:lvl9pPr marL="1828800" algn="ctr" defTabSz="3414713" rtl="0" eaLnBrk="0" fontAlgn="base" hangingPunct="0">
        <a:spcBef>
          <a:spcPct val="0"/>
        </a:spcBef>
        <a:spcAft>
          <a:spcPct val="0"/>
        </a:spcAft>
        <a:defRPr sz="16400">
          <a:solidFill>
            <a:schemeClr val="tx2"/>
          </a:solidFill>
          <a:latin typeface="Times New Roman" panose="02020603050405020304" pitchFamily="18" charset="0"/>
        </a:defRPr>
      </a:lvl9pPr>
    </p:titleStyle>
    <p:bodyStyle>
      <a:lvl1pPr marL="1281113" indent="-1281113" algn="l" defTabSz="3414713" rtl="0" eaLnBrk="0" fontAlgn="base" hangingPunct="0">
        <a:spcBef>
          <a:spcPct val="20000"/>
        </a:spcBef>
        <a:spcAft>
          <a:spcPct val="0"/>
        </a:spcAft>
        <a:buChar char="•"/>
        <a:defRPr sz="11900" kern="1200">
          <a:solidFill>
            <a:schemeClr val="tx1"/>
          </a:solidFill>
          <a:latin typeface="+mn-lt"/>
          <a:ea typeface="+mn-ea"/>
          <a:cs typeface="+mn-cs"/>
        </a:defRPr>
      </a:lvl1pPr>
      <a:lvl2pPr marL="2774950" indent="-1066800" algn="l" defTabSz="3414713" rtl="0" eaLnBrk="0" fontAlgn="base" hangingPunct="0">
        <a:spcBef>
          <a:spcPct val="20000"/>
        </a:spcBef>
        <a:spcAft>
          <a:spcPct val="0"/>
        </a:spcAft>
        <a:buChar char="–"/>
        <a:defRPr sz="10500" kern="1200">
          <a:solidFill>
            <a:schemeClr val="tx1"/>
          </a:solidFill>
          <a:latin typeface="+mn-lt"/>
          <a:ea typeface="+mn-ea"/>
          <a:cs typeface="+mn-cs"/>
        </a:defRPr>
      </a:lvl2pPr>
      <a:lvl3pPr marL="4267200" indent="-852488" algn="l" defTabSz="3414713" rtl="0" eaLnBrk="0" fontAlgn="base" hangingPunct="0">
        <a:spcBef>
          <a:spcPct val="20000"/>
        </a:spcBef>
        <a:spcAft>
          <a:spcPct val="0"/>
        </a:spcAft>
        <a:buChar char="•"/>
        <a:defRPr sz="9000" kern="1200">
          <a:solidFill>
            <a:schemeClr val="tx1"/>
          </a:solidFill>
          <a:latin typeface="+mn-lt"/>
          <a:ea typeface="+mn-ea"/>
          <a:cs typeface="+mn-cs"/>
        </a:defRPr>
      </a:lvl3pPr>
      <a:lvl4pPr marL="5975350" indent="-855663" algn="l" defTabSz="3414713" rtl="0" eaLnBrk="0" fontAlgn="base" hangingPunct="0">
        <a:spcBef>
          <a:spcPct val="20000"/>
        </a:spcBef>
        <a:spcAft>
          <a:spcPct val="0"/>
        </a:spcAft>
        <a:buChar char="–"/>
        <a:defRPr sz="7500" kern="1200">
          <a:solidFill>
            <a:schemeClr val="tx1"/>
          </a:solidFill>
          <a:latin typeface="+mn-lt"/>
          <a:ea typeface="+mn-ea"/>
          <a:cs typeface="+mn-cs"/>
        </a:defRPr>
      </a:lvl4pPr>
      <a:lvl5pPr marL="7680325" indent="-852488" algn="l" defTabSz="3414713" rtl="0" eaLnBrk="0" fontAlgn="base" hangingPunct="0">
        <a:spcBef>
          <a:spcPct val="20000"/>
        </a:spcBef>
        <a:spcAft>
          <a:spcPct val="0"/>
        </a:spcAft>
        <a:buChar char="»"/>
        <a:defRPr sz="7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hyperlink" Target="mailto:swucg@connect.ust.hk"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hyperlink" Target="mailto:hyangaz@connect.ust.hk"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hyperlink" Target="mailto:yyanaz@connect.ust.hk" TargetMode="External"/><Relationship Id="rId9" Type="http://schemas.openxmlformats.org/officeDocument/2006/relationships/image" Target="../media/image4.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4" name="Rectangle 144">
            <a:extLst>
              <a:ext uri="{FF2B5EF4-FFF2-40B4-BE49-F238E27FC236}">
                <a16:creationId xmlns:a16="http://schemas.microsoft.com/office/drawing/2014/main" id="{593C7536-A007-7ED9-8C1C-BADADA9E4A52}"/>
              </a:ext>
            </a:extLst>
          </p:cNvPr>
          <p:cNvSpPr>
            <a:spLocks noChangeArrowheads="1"/>
          </p:cNvSpPr>
          <p:nvPr/>
        </p:nvSpPr>
        <p:spPr bwMode="auto">
          <a:xfrm>
            <a:off x="11691938" y="5727700"/>
            <a:ext cx="9863137" cy="15138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287982" tIns="287982" rIns="287982" bIns="287982"/>
          <a:lstStyle>
            <a:lvl1pPr marL="304800" indent="-304800" defTabSz="731838">
              <a:defRPr sz="2400">
                <a:solidFill>
                  <a:schemeClr val="tx1"/>
                </a:solidFill>
                <a:latin typeface="Times New Roman" panose="02020603050405020304" pitchFamily="18" charset="0"/>
              </a:defRPr>
            </a:lvl1pPr>
            <a:lvl2pPr defTabSz="731838">
              <a:defRPr sz="2400">
                <a:solidFill>
                  <a:schemeClr val="tx1"/>
                </a:solidFill>
                <a:latin typeface="Times New Roman" panose="02020603050405020304" pitchFamily="18" charset="0"/>
              </a:defRPr>
            </a:lvl2pPr>
            <a:lvl3pPr marL="731838" defTabSz="731838">
              <a:defRPr sz="2400">
                <a:solidFill>
                  <a:schemeClr val="tx1"/>
                </a:solidFill>
                <a:latin typeface="Times New Roman" panose="02020603050405020304" pitchFamily="18" charset="0"/>
              </a:defRPr>
            </a:lvl3pPr>
            <a:lvl4pPr marL="1098550" defTabSz="731838">
              <a:defRPr sz="2400">
                <a:solidFill>
                  <a:schemeClr val="tx1"/>
                </a:solidFill>
                <a:latin typeface="Times New Roman" panose="02020603050405020304" pitchFamily="18" charset="0"/>
              </a:defRPr>
            </a:lvl4pPr>
            <a:lvl5pPr marL="1462088" defTabSz="731838">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3900" b="1" dirty="0">
                <a:solidFill>
                  <a:srgbClr val="006983"/>
                </a:solidFill>
                <a:latin typeface="Arial" panose="020B0604020202020204" pitchFamily="34" charset="0"/>
              </a:rPr>
              <a:t>LSTM approach experiment and result</a:t>
            </a:r>
          </a:p>
          <a:p>
            <a:pPr algn="l"/>
            <a:r>
              <a:rPr lang="en-US" altLang="zh-CN" sz="2600" b="1" dirty="0">
                <a:solidFill>
                  <a:srgbClr val="006983"/>
                </a:solidFill>
                <a:latin typeface="Arial" panose="020B0604020202020204" pitchFamily="34" charset="0"/>
              </a:rPr>
              <a:t>In our enhanced LSTM model, we incorporated several key modifications to improve its predictive accuracy for short-term cryptocurrency price movements:</a:t>
            </a:r>
          </a:p>
          <a:p>
            <a:pPr algn="l">
              <a:buFont typeface="+mj-lt"/>
              <a:buAutoNum type="arabicPeriod"/>
            </a:pPr>
            <a:r>
              <a:rPr lang="en-US" altLang="zh-CN" sz="2600" b="1" dirty="0">
                <a:solidFill>
                  <a:srgbClr val="006983"/>
                </a:solidFill>
                <a:latin typeface="Arial" panose="020B0604020202020204" pitchFamily="34" charset="0"/>
              </a:rPr>
              <a:t>Added Features:</a:t>
            </a:r>
          </a:p>
          <a:p>
            <a:pPr marL="742950" lvl="1" indent="-285750" algn="l">
              <a:buFont typeface="+mj-lt"/>
              <a:buAutoNum type="arabicPeriod"/>
            </a:pPr>
            <a:r>
              <a:rPr lang="en-US" altLang="zh-CN" sz="2600" b="1" dirty="0">
                <a:solidFill>
                  <a:srgbClr val="006983"/>
                </a:solidFill>
                <a:latin typeface="Arial" panose="020B0604020202020204" pitchFamily="34" charset="0"/>
              </a:rPr>
              <a:t>Upper Shadow, Lower Shadow, Spread: Differences between various high, low, opening, and closing prices within a minute.</a:t>
            </a:r>
          </a:p>
          <a:p>
            <a:pPr marL="742950" lvl="1" indent="-285750" algn="l">
              <a:buFont typeface="+mj-lt"/>
              <a:buAutoNum type="arabicPeriod"/>
            </a:pPr>
            <a:r>
              <a:rPr lang="en-US" altLang="zh-CN" sz="2600" b="1" dirty="0">
                <a:solidFill>
                  <a:srgbClr val="006983"/>
                </a:solidFill>
                <a:latin typeface="Arial" panose="020B0604020202020204" pitchFamily="34" charset="0"/>
              </a:rPr>
              <a:t>Mean Trade: Average units of cryptocurrency traded per transaction within a minute.</a:t>
            </a:r>
          </a:p>
          <a:p>
            <a:pPr marL="742950" lvl="1" indent="-285750" algn="l">
              <a:buFont typeface="+mj-lt"/>
              <a:buAutoNum type="arabicPeriod"/>
            </a:pPr>
            <a:r>
              <a:rPr lang="en-US" altLang="zh-CN" sz="2600" b="1" dirty="0">
                <a:solidFill>
                  <a:srgbClr val="006983"/>
                </a:solidFill>
                <a:latin typeface="Arial" panose="020B0604020202020204" pitchFamily="34" charset="0"/>
              </a:rPr>
              <a:t>Log Price Change: Logarithm of the ratio of closing to opening price.</a:t>
            </a:r>
          </a:p>
          <a:p>
            <a:pPr algn="l">
              <a:buFont typeface="+mj-lt"/>
              <a:buAutoNum type="arabicPeriod"/>
            </a:pPr>
            <a:r>
              <a:rPr lang="en-US" altLang="zh-CN" sz="2600" b="1" dirty="0">
                <a:solidFill>
                  <a:srgbClr val="006983"/>
                </a:solidFill>
                <a:latin typeface="Arial" panose="020B0604020202020204" pitchFamily="34" charset="0"/>
              </a:rPr>
              <a:t>Dataset Construction:</a:t>
            </a:r>
          </a:p>
          <a:p>
            <a:pPr marL="742950" lvl="1" indent="-285750" algn="l">
              <a:buFont typeface="+mj-lt"/>
              <a:buAutoNum type="arabicPeriod"/>
            </a:pPr>
            <a:r>
              <a:rPr lang="en-US" altLang="zh-CN" sz="2600" b="1" dirty="0">
                <a:solidFill>
                  <a:srgbClr val="006983"/>
                </a:solidFill>
                <a:latin typeface="Arial" panose="020B0604020202020204" pitchFamily="34" charset="0"/>
              </a:rPr>
              <a:t>We utilized a </a:t>
            </a:r>
            <a:r>
              <a:rPr lang="en-US" altLang="zh-CN" sz="2600" b="1" dirty="0" err="1">
                <a:solidFill>
                  <a:srgbClr val="006983"/>
                </a:solidFill>
                <a:latin typeface="Arial" panose="020B0604020202020204" pitchFamily="34" charset="0"/>
              </a:rPr>
              <a:t>TimeseriesGenerator</a:t>
            </a:r>
            <a:r>
              <a:rPr lang="en-US" altLang="zh-CN" sz="2600" b="1" dirty="0">
                <a:solidFill>
                  <a:srgbClr val="006983"/>
                </a:solidFill>
                <a:latin typeface="Arial" panose="020B0604020202020204" pitchFamily="34" charset="0"/>
              </a:rPr>
              <a:t>-like approach for efficient time-series data handling.</a:t>
            </a:r>
          </a:p>
          <a:p>
            <a:pPr algn="l">
              <a:buFont typeface="+mj-lt"/>
              <a:buAutoNum type="arabicPeriod"/>
            </a:pPr>
            <a:r>
              <a:rPr lang="en-US" altLang="zh-CN" sz="2600" b="1" dirty="0">
                <a:solidFill>
                  <a:srgbClr val="006983"/>
                </a:solidFill>
                <a:latin typeface="Arial" panose="020B0604020202020204" pitchFamily="34" charset="0"/>
              </a:rPr>
              <a:t>Model Structure and Loss Function:</a:t>
            </a:r>
          </a:p>
          <a:p>
            <a:pPr marL="742950" lvl="1" indent="-285750" algn="l">
              <a:buFont typeface="+mj-lt"/>
              <a:buAutoNum type="arabicPeriod"/>
            </a:pPr>
            <a:r>
              <a:rPr lang="en-US" altLang="zh-CN" sz="2600" b="1" dirty="0">
                <a:solidFill>
                  <a:srgbClr val="006983"/>
                </a:solidFill>
                <a:latin typeface="Arial" panose="020B0604020202020204" pitchFamily="34" charset="0"/>
              </a:rPr>
              <a:t>The model featured two LSTM layers and one fully connected layer.</a:t>
            </a:r>
          </a:p>
          <a:p>
            <a:pPr marL="742950" lvl="1" indent="-285750" algn="l">
              <a:buFont typeface="+mj-lt"/>
              <a:buAutoNum type="arabicPeriod"/>
            </a:pPr>
            <a:r>
              <a:rPr lang="en-US" altLang="zh-CN" sz="2600" b="1" dirty="0">
                <a:solidFill>
                  <a:srgbClr val="006983"/>
                </a:solidFill>
                <a:latin typeface="Arial" panose="020B0604020202020204" pitchFamily="34" charset="0"/>
              </a:rPr>
              <a:t>We applied a masking method in the loss function to ignore records with zero target values, avoiding bias.</a:t>
            </a:r>
          </a:p>
          <a:p>
            <a:r>
              <a:rPr lang="en-US" altLang="zh-CN" sz="2600" b="1" dirty="0">
                <a:solidFill>
                  <a:srgbClr val="006983"/>
                </a:solidFill>
                <a:latin typeface="Arial" panose="020B0604020202020204" pitchFamily="34" charset="0"/>
              </a:rPr>
              <a:t>Results:</a:t>
            </a:r>
            <a:br>
              <a:rPr lang="en-US" altLang="zh-CN" sz="2600" b="1" dirty="0">
                <a:solidFill>
                  <a:srgbClr val="006983"/>
                </a:solidFill>
                <a:latin typeface="Arial" panose="020B0604020202020204" pitchFamily="34" charset="0"/>
              </a:rPr>
            </a:br>
            <a:r>
              <a:rPr lang="en-US" altLang="zh-CN" sz="2600" b="1" dirty="0">
                <a:solidFill>
                  <a:srgbClr val="006983"/>
                </a:solidFill>
                <a:latin typeface="Arial" panose="020B0604020202020204" pitchFamily="34" charset="0"/>
              </a:rPr>
              <a:t>We cannot attend the Kaggle competition, but we managed to compare our results to the winners. Our enhanced LSTM model ranked approximately 60th in a Kaggle competition, showcasing its effectiveness in cryptocurrency market prediction.</a:t>
            </a:r>
            <a:endParaRPr lang="en-GB" altLang="zh-CN" sz="2600" b="1" dirty="0">
              <a:solidFill>
                <a:srgbClr val="006983"/>
              </a:solidFill>
              <a:latin typeface="Arial" panose="020B0604020202020204" pitchFamily="34" charset="0"/>
            </a:endParaRPr>
          </a:p>
          <a:p>
            <a:pPr>
              <a:spcBef>
                <a:spcPct val="50000"/>
              </a:spcBef>
            </a:pPr>
            <a:endParaRPr lang="en-GB" altLang="zh-CN" sz="3900" b="1" dirty="0">
              <a:solidFill>
                <a:srgbClr val="006983"/>
              </a:solidFill>
              <a:latin typeface="Arial" panose="020B0604020202020204" pitchFamily="34" charset="0"/>
            </a:endParaRPr>
          </a:p>
        </p:txBody>
      </p:sp>
      <p:sp>
        <p:nvSpPr>
          <p:cNvPr id="25631" name="Rectangle 31">
            <a:extLst>
              <a:ext uri="{FF2B5EF4-FFF2-40B4-BE49-F238E27FC236}">
                <a16:creationId xmlns:a16="http://schemas.microsoft.com/office/drawing/2014/main" id="{CAF70931-C314-9A07-6959-873362323097}"/>
              </a:ext>
            </a:extLst>
          </p:cNvPr>
          <p:cNvSpPr>
            <a:spLocks noChangeArrowheads="1"/>
          </p:cNvSpPr>
          <p:nvPr/>
        </p:nvSpPr>
        <p:spPr bwMode="auto">
          <a:xfrm>
            <a:off x="22140863" y="5727700"/>
            <a:ext cx="10201275" cy="151717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87982" tIns="287982" rIns="287982" bIns="287982"/>
          <a:lstStyle>
            <a:lvl1pPr defTabSz="731838">
              <a:defRPr sz="2400">
                <a:solidFill>
                  <a:schemeClr val="tx1"/>
                </a:solidFill>
                <a:latin typeface="Times New Roman" panose="02020603050405020304" pitchFamily="18" charset="0"/>
              </a:defRPr>
            </a:lvl1pPr>
            <a:lvl2pPr marL="366713" defTabSz="731838">
              <a:defRPr sz="2400">
                <a:solidFill>
                  <a:schemeClr val="tx1"/>
                </a:solidFill>
                <a:latin typeface="Times New Roman" panose="02020603050405020304" pitchFamily="18" charset="0"/>
              </a:defRPr>
            </a:lvl2pPr>
            <a:lvl3pPr marL="731838" defTabSz="731838">
              <a:defRPr sz="2400">
                <a:solidFill>
                  <a:schemeClr val="tx1"/>
                </a:solidFill>
                <a:latin typeface="Times New Roman" panose="02020603050405020304" pitchFamily="18" charset="0"/>
              </a:defRPr>
            </a:lvl3pPr>
            <a:lvl4pPr marL="1098550" defTabSz="731838">
              <a:defRPr sz="2400">
                <a:solidFill>
                  <a:schemeClr val="tx1"/>
                </a:solidFill>
                <a:latin typeface="Times New Roman" panose="02020603050405020304" pitchFamily="18" charset="0"/>
              </a:defRPr>
            </a:lvl4pPr>
            <a:lvl5pPr marL="1462088" defTabSz="731838">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3900" b="1" dirty="0">
                <a:solidFill>
                  <a:srgbClr val="006983"/>
                </a:solidFill>
                <a:latin typeface="Arial" panose="020B0604020202020204" pitchFamily="34" charset="0"/>
              </a:rPr>
              <a:t>LLM approach experiment and result </a:t>
            </a:r>
          </a:p>
          <a:p>
            <a:pPr algn="l"/>
            <a:r>
              <a:rPr lang="en-US" altLang="zh-CN" sz="2600" b="1" dirty="0">
                <a:solidFill>
                  <a:srgbClr val="006983"/>
                </a:solidFill>
                <a:latin typeface="Arial" panose="020B0604020202020204" pitchFamily="34" charset="0"/>
              </a:rPr>
              <a:t>Objective:</a:t>
            </a:r>
            <a:br>
              <a:rPr lang="en-US" altLang="zh-CN" sz="2600" b="1" dirty="0">
                <a:solidFill>
                  <a:srgbClr val="006983"/>
                </a:solidFill>
                <a:latin typeface="Arial" panose="020B0604020202020204" pitchFamily="34" charset="0"/>
              </a:rPr>
            </a:br>
            <a:r>
              <a:rPr lang="en-US" altLang="zh-CN" sz="2600" b="1" dirty="0">
                <a:solidFill>
                  <a:srgbClr val="006983"/>
                </a:solidFill>
                <a:latin typeface="Arial" panose="020B0604020202020204" pitchFamily="34" charset="0"/>
              </a:rPr>
              <a:t>	Explore the capability of a Large Language Model (LLM) to predict market trends using textual and numerical data.</a:t>
            </a:r>
          </a:p>
          <a:p>
            <a:pPr algn="l"/>
            <a:r>
              <a:rPr lang="en-US" altLang="zh-CN" sz="2600" b="1" dirty="0">
                <a:solidFill>
                  <a:srgbClr val="006983"/>
                </a:solidFill>
                <a:latin typeface="Arial" panose="020B0604020202020204" pitchFamily="34" charset="0"/>
              </a:rPr>
              <a:t>Methodology:</a:t>
            </a:r>
          </a:p>
          <a:p>
            <a:pPr lvl="1">
              <a:buFont typeface="Arial" panose="020B0604020202020204" pitchFamily="34" charset="0"/>
              <a:buChar char="•"/>
            </a:pPr>
            <a:r>
              <a:rPr lang="en-US" altLang="zh-CN" sz="2600" b="1" dirty="0">
                <a:solidFill>
                  <a:srgbClr val="006983"/>
                </a:solidFill>
                <a:latin typeface="Arial" panose="020B0604020202020204" pitchFamily="34" charset="0"/>
              </a:rPr>
              <a:t>Model Used: Employed Qwen1.5-0.5B, a smaller-scale LLM, due to GPU constraints.</a:t>
            </a:r>
          </a:p>
          <a:p>
            <a:pPr lvl="1">
              <a:buFont typeface="Arial" panose="020B0604020202020204" pitchFamily="34" charset="0"/>
              <a:buChar char="•"/>
            </a:pPr>
            <a:r>
              <a:rPr lang="en-US" altLang="zh-CN" sz="2600" b="1" dirty="0">
                <a:solidFill>
                  <a:srgbClr val="006983"/>
                </a:solidFill>
                <a:latin typeface="Arial" panose="020B0604020202020204" pitchFamily="34" charset="0"/>
              </a:rPr>
              <a:t>Data: Fine-tuned on 15% of available training data, using past 15-minute snapshots of 12 assets to predict future prices expressed as a 16-digit decimal.</a:t>
            </a:r>
          </a:p>
          <a:p>
            <a:pPr algn="l"/>
            <a:r>
              <a:rPr lang="en-US" altLang="zh-CN" sz="2600" b="1" dirty="0">
                <a:solidFill>
                  <a:srgbClr val="006983"/>
                </a:solidFill>
                <a:latin typeface="Arial" panose="020B0604020202020204" pitchFamily="34" charset="0"/>
              </a:rPr>
              <a:t>Key Findings:</a:t>
            </a:r>
          </a:p>
          <a:p>
            <a:pPr lvl="1">
              <a:buFont typeface="Arial" panose="020B0604020202020204" pitchFamily="34" charset="0"/>
              <a:buChar char="•"/>
            </a:pPr>
            <a:r>
              <a:rPr lang="en-US" altLang="zh-CN" sz="2600" b="1" dirty="0">
                <a:solidFill>
                  <a:srgbClr val="006983"/>
                </a:solidFill>
                <a:latin typeface="Arial" panose="020B0604020202020204" pitchFamily="34" charset="0"/>
              </a:rPr>
              <a:t>Initial Results: The preliminary outcomes did not confirm the model's effectiveness in making reliable financial predictions.</a:t>
            </a:r>
          </a:p>
          <a:p>
            <a:pPr lvl="1">
              <a:buFont typeface="Arial" panose="020B0604020202020204" pitchFamily="34" charset="0"/>
              <a:buChar char="•"/>
            </a:pPr>
            <a:r>
              <a:rPr lang="en-US" altLang="zh-CN" sz="2600" b="1" dirty="0">
                <a:solidFill>
                  <a:srgbClr val="006983"/>
                </a:solidFill>
                <a:latin typeface="Arial" panose="020B0604020202020204" pitchFamily="34" charset="0"/>
              </a:rPr>
              <a:t>Ongoing Work: Back testing is still in progress, which may provide further insights into the model's performance.</a:t>
            </a:r>
          </a:p>
          <a:p>
            <a:pPr algn="l"/>
            <a:r>
              <a:rPr lang="en-US" altLang="zh-CN" sz="2600" b="1" dirty="0">
                <a:solidFill>
                  <a:srgbClr val="006983"/>
                </a:solidFill>
                <a:latin typeface="Arial" panose="020B0604020202020204" pitchFamily="34" charset="0"/>
              </a:rPr>
              <a:t>Insights:</a:t>
            </a:r>
          </a:p>
          <a:p>
            <a:pPr lvl="1">
              <a:buFont typeface="Arial" panose="020B0604020202020204" pitchFamily="34" charset="0"/>
              <a:buChar char="•"/>
            </a:pPr>
            <a:r>
              <a:rPr lang="en-US" altLang="zh-CN" sz="2600" b="1" dirty="0">
                <a:solidFill>
                  <a:srgbClr val="006983"/>
                </a:solidFill>
                <a:latin typeface="Arial" panose="020B0604020202020204" pitchFamily="34" charset="0"/>
              </a:rPr>
              <a:t>Although current results are underwhelming, the scaling laws of LLMs suggest potential improvements in predictive accuracy with increased model parameters.</a:t>
            </a:r>
          </a:p>
          <a:p>
            <a:r>
              <a:rPr lang="en-US" altLang="zh-CN" sz="2600" b="1" dirty="0">
                <a:solidFill>
                  <a:srgbClr val="006983"/>
                </a:solidFill>
                <a:latin typeface="Arial" panose="020B0604020202020204" pitchFamily="34" charset="0"/>
              </a:rPr>
              <a:t>Results:</a:t>
            </a:r>
            <a:br>
              <a:rPr lang="en-US" altLang="zh-CN" sz="2600" b="1" dirty="0">
                <a:solidFill>
                  <a:srgbClr val="006983"/>
                </a:solidFill>
                <a:latin typeface="Arial" panose="020B0604020202020204" pitchFamily="34" charset="0"/>
              </a:rPr>
            </a:br>
            <a:r>
              <a:rPr lang="en-US" altLang="zh-CN" sz="2600" b="1" dirty="0">
                <a:solidFill>
                  <a:srgbClr val="006983"/>
                </a:solidFill>
                <a:latin typeface="Arial" panose="020B0604020202020204" pitchFamily="34" charset="0"/>
              </a:rPr>
              <a:t>	Our LLM model did not achieve competitive results due to:</a:t>
            </a:r>
            <a:r>
              <a:rPr lang="zh-CN" altLang="en-US" sz="2600" b="1" dirty="0">
                <a:solidFill>
                  <a:srgbClr val="006983"/>
                </a:solidFill>
                <a:latin typeface="Arial" panose="020B0604020202020204" pitchFamily="34" charset="0"/>
              </a:rPr>
              <a:t> </a:t>
            </a:r>
            <a:r>
              <a:rPr lang="en-US" altLang="zh-CN" sz="2600" b="1" dirty="0">
                <a:solidFill>
                  <a:srgbClr val="006983"/>
                </a:solidFill>
                <a:latin typeface="Arial" panose="020B0604020202020204" pitchFamily="34" charset="0"/>
              </a:rPr>
              <a:t>Data Volume: Difficulty in processing extensive data.</a:t>
            </a:r>
            <a:r>
              <a:rPr lang="zh-CN" altLang="en-US" sz="2600" b="1" dirty="0">
                <a:solidFill>
                  <a:srgbClr val="006983"/>
                </a:solidFill>
                <a:latin typeface="Arial" panose="020B0604020202020204" pitchFamily="34" charset="0"/>
              </a:rPr>
              <a:t> </a:t>
            </a:r>
            <a:r>
              <a:rPr lang="en-US" altLang="zh-CN" sz="2600" b="1" dirty="0">
                <a:solidFill>
                  <a:srgbClr val="006983"/>
                </a:solidFill>
                <a:latin typeface="Arial" panose="020B0604020202020204" pitchFamily="34" charset="0"/>
              </a:rPr>
              <a:t>Compute Limitations: Insufficient GPU resources.</a:t>
            </a:r>
          </a:p>
          <a:p>
            <a:br>
              <a:rPr lang="en-US" altLang="zh-CN" sz="2600" b="1" dirty="0">
                <a:solidFill>
                  <a:srgbClr val="006983"/>
                </a:solidFill>
                <a:latin typeface="Arial" panose="020B0604020202020204" pitchFamily="34" charset="0"/>
              </a:rPr>
            </a:br>
            <a:endParaRPr lang="en-US" altLang="zh-CN" sz="2900" b="1" dirty="0">
              <a:solidFill>
                <a:srgbClr val="006983"/>
              </a:solidFill>
              <a:latin typeface="Arial" panose="020B0604020202020204" pitchFamily="34" charset="0"/>
              <a:ea typeface="宋体" panose="02010600030101010101" pitchFamily="2" charset="-122"/>
            </a:endParaRPr>
          </a:p>
        </p:txBody>
      </p:sp>
      <p:sp>
        <p:nvSpPr>
          <p:cNvPr id="25602" name="Text Box 2">
            <a:extLst>
              <a:ext uri="{FF2B5EF4-FFF2-40B4-BE49-F238E27FC236}">
                <a16:creationId xmlns:a16="http://schemas.microsoft.com/office/drawing/2014/main" id="{97965599-569E-20F3-1CCC-32343916708E}"/>
              </a:ext>
            </a:extLst>
          </p:cNvPr>
          <p:cNvSpPr txBox="1">
            <a:spLocks noChangeArrowheads="1"/>
          </p:cNvSpPr>
          <p:nvPr/>
        </p:nvSpPr>
        <p:spPr bwMode="auto">
          <a:xfrm>
            <a:off x="1143000" y="546100"/>
            <a:ext cx="41605200" cy="5304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99"/>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31973" tIns="431973" rIns="431973" bIns="431973">
            <a:spAutoFit/>
          </a:bodyPr>
          <a:lstStyle>
            <a:lvl1pPr defTabSz="731838">
              <a:tabLst>
                <a:tab pos="4471988" algn="l"/>
              </a:tabLst>
              <a:defRPr sz="2400">
                <a:solidFill>
                  <a:schemeClr val="tx1"/>
                </a:solidFill>
                <a:latin typeface="Times New Roman" panose="02020603050405020304" pitchFamily="18" charset="0"/>
              </a:defRPr>
            </a:lvl1pPr>
            <a:lvl2pPr marL="366713" defTabSz="731838">
              <a:tabLst>
                <a:tab pos="4471988" algn="l"/>
              </a:tabLst>
              <a:defRPr sz="2400">
                <a:solidFill>
                  <a:schemeClr val="tx1"/>
                </a:solidFill>
                <a:latin typeface="Times New Roman" panose="02020603050405020304" pitchFamily="18" charset="0"/>
              </a:defRPr>
            </a:lvl2pPr>
            <a:lvl3pPr marL="731838" defTabSz="731838">
              <a:tabLst>
                <a:tab pos="4471988" algn="l"/>
              </a:tabLst>
              <a:defRPr sz="2400">
                <a:solidFill>
                  <a:schemeClr val="tx1"/>
                </a:solidFill>
                <a:latin typeface="Times New Roman" panose="02020603050405020304" pitchFamily="18" charset="0"/>
              </a:defRPr>
            </a:lvl3pPr>
            <a:lvl4pPr marL="1098550" defTabSz="731838">
              <a:tabLst>
                <a:tab pos="4471988" algn="l"/>
              </a:tabLst>
              <a:defRPr sz="2400">
                <a:solidFill>
                  <a:schemeClr val="tx1"/>
                </a:solidFill>
                <a:latin typeface="Times New Roman" panose="02020603050405020304" pitchFamily="18" charset="0"/>
              </a:defRPr>
            </a:lvl4pPr>
            <a:lvl5pPr marL="1462088" defTabSz="731838">
              <a:tabLst>
                <a:tab pos="4471988" algn="l"/>
              </a:tabLst>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tabLst>
                <a:tab pos="4471988" algn="l"/>
              </a:tabLs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tabLst>
                <a:tab pos="4471988" algn="l"/>
              </a:tabLs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tabLst>
                <a:tab pos="4471988" algn="l"/>
              </a:tabLs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tabLst>
                <a:tab pos="4471988" algn="l"/>
              </a:tabLst>
              <a:defRPr sz="2400">
                <a:solidFill>
                  <a:schemeClr val="tx1"/>
                </a:solidFill>
                <a:latin typeface="Times New Roman" panose="02020603050405020304" pitchFamily="18" charset="0"/>
              </a:defRPr>
            </a:lvl9pPr>
          </a:lstStyle>
          <a:p>
            <a:r>
              <a:rPr lang="en-GB" altLang="zh-CN" sz="9600" b="1" i="1" dirty="0">
                <a:solidFill>
                  <a:srgbClr val="3399CC"/>
                </a:solidFill>
              </a:rPr>
              <a:t>	</a:t>
            </a:r>
            <a:r>
              <a:rPr lang="en-US" altLang="zh-CN" sz="9600" b="1" i="1" dirty="0">
                <a:solidFill>
                  <a:srgbClr val="3399CC"/>
                </a:solidFill>
              </a:rPr>
              <a:t>MATH5470:</a:t>
            </a:r>
            <a:r>
              <a:rPr lang="zh-CN" altLang="en-US" sz="9600" b="1" i="1" dirty="0">
                <a:solidFill>
                  <a:srgbClr val="3399CC"/>
                </a:solidFill>
              </a:rPr>
              <a:t> </a:t>
            </a:r>
            <a:r>
              <a:rPr lang="en-US" altLang="zh-CN" sz="9600" b="1" i="1" dirty="0">
                <a:solidFill>
                  <a:srgbClr val="3399CC"/>
                </a:solidFill>
              </a:rPr>
              <a:t>Statistical Machine Learning</a:t>
            </a:r>
            <a:br>
              <a:rPr lang="en-AU" altLang="zh-CN" sz="9600" b="1" i="1" dirty="0">
                <a:solidFill>
                  <a:srgbClr val="3399CC"/>
                </a:solidFill>
              </a:rPr>
            </a:br>
            <a:r>
              <a:rPr lang="en-AU" altLang="zh-CN" sz="9600" b="1" i="1" dirty="0">
                <a:solidFill>
                  <a:srgbClr val="3399CC"/>
                </a:solidFill>
              </a:rPr>
              <a:t>	Final Project: G-Research Crypto Forecasting</a:t>
            </a:r>
          </a:p>
          <a:p>
            <a:endParaRPr lang="en-AU" altLang="zh-CN" sz="9600" b="1" i="1" dirty="0">
              <a:solidFill>
                <a:srgbClr val="3399CC"/>
              </a:solidFill>
            </a:endParaRPr>
          </a:p>
        </p:txBody>
      </p:sp>
      <p:sp>
        <p:nvSpPr>
          <p:cNvPr id="25604" name="Text Box 4">
            <a:extLst>
              <a:ext uri="{FF2B5EF4-FFF2-40B4-BE49-F238E27FC236}">
                <a16:creationId xmlns:a16="http://schemas.microsoft.com/office/drawing/2014/main" id="{95EA478C-DC53-304E-A57E-0FB43122B7E1}"/>
              </a:ext>
            </a:extLst>
          </p:cNvPr>
          <p:cNvSpPr txBox="1">
            <a:spLocks noChangeArrowheads="1"/>
          </p:cNvSpPr>
          <p:nvPr/>
        </p:nvSpPr>
        <p:spPr bwMode="auto">
          <a:xfrm>
            <a:off x="1176338" y="3754438"/>
            <a:ext cx="41571862"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87982" tIns="287982" rIns="287982" bIns="287982"/>
          <a:lstStyle>
            <a:lvl1pPr defTabSz="731838">
              <a:defRPr sz="2400">
                <a:solidFill>
                  <a:schemeClr val="tx1"/>
                </a:solidFill>
                <a:latin typeface="Times New Roman" panose="02020603050405020304" pitchFamily="18" charset="0"/>
              </a:defRPr>
            </a:lvl1pPr>
            <a:lvl2pPr marL="366713" defTabSz="731838">
              <a:defRPr sz="2400">
                <a:solidFill>
                  <a:schemeClr val="tx1"/>
                </a:solidFill>
                <a:latin typeface="Times New Roman" panose="02020603050405020304" pitchFamily="18" charset="0"/>
              </a:defRPr>
            </a:lvl2pPr>
            <a:lvl3pPr marL="731838" defTabSz="731838">
              <a:defRPr sz="2400">
                <a:solidFill>
                  <a:schemeClr val="tx1"/>
                </a:solidFill>
                <a:latin typeface="Times New Roman" panose="02020603050405020304" pitchFamily="18" charset="0"/>
              </a:defRPr>
            </a:lvl3pPr>
            <a:lvl4pPr marL="1098550" defTabSz="731838">
              <a:defRPr sz="2400">
                <a:solidFill>
                  <a:schemeClr val="tx1"/>
                </a:solidFill>
                <a:latin typeface="Times New Roman" panose="02020603050405020304" pitchFamily="18" charset="0"/>
              </a:defRPr>
            </a:lvl4pPr>
            <a:lvl5pPr marL="1462088" defTabSz="731838">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zh-CN" sz="3200" b="1" dirty="0">
                <a:solidFill>
                  <a:srgbClr val="3399CC"/>
                </a:solidFill>
                <a:latin typeface="Arial" panose="020B0604020202020204" pitchFamily="34" charset="0"/>
              </a:rPr>
              <a:t>Shuang Wu (</a:t>
            </a:r>
            <a:r>
              <a:rPr lang="en-GB" altLang="zh-CN" sz="3200" b="1" dirty="0">
                <a:solidFill>
                  <a:srgbClr val="3399CC"/>
                </a:solidFill>
                <a:latin typeface="Arial" panose="020B0604020202020204" pitchFamily="34" charset="0"/>
                <a:hlinkClick r:id="rId3"/>
              </a:rPr>
              <a:t>swucg@connect.ust.hk</a:t>
            </a:r>
            <a:r>
              <a:rPr lang="en-GB" altLang="zh-CN" sz="3200" b="1" dirty="0">
                <a:solidFill>
                  <a:srgbClr val="3399CC"/>
                </a:solidFill>
                <a:latin typeface="Arial" panose="020B0604020202020204" pitchFamily="34" charset="0"/>
              </a:rPr>
              <a:t>) Department of Mathematics</a:t>
            </a:r>
          </a:p>
          <a:p>
            <a:r>
              <a:rPr lang="en-GB" altLang="zh-CN" sz="3200" b="1" dirty="0" err="1">
                <a:solidFill>
                  <a:srgbClr val="3399CC"/>
                </a:solidFill>
                <a:latin typeface="Arial" panose="020B0604020202020204" pitchFamily="34" charset="0"/>
              </a:rPr>
              <a:t>Yuhao</a:t>
            </a:r>
            <a:r>
              <a:rPr lang="en-GB" altLang="zh-CN" sz="3200" b="1" dirty="0">
                <a:solidFill>
                  <a:srgbClr val="3399CC"/>
                </a:solidFill>
                <a:latin typeface="Arial" panose="020B0604020202020204" pitchFamily="34" charset="0"/>
              </a:rPr>
              <a:t> Yan (</a:t>
            </a:r>
            <a:r>
              <a:rPr lang="en-GB" altLang="zh-CN" sz="3200" b="1" dirty="0">
                <a:solidFill>
                  <a:srgbClr val="3399CC"/>
                </a:solidFill>
                <a:latin typeface="Arial" panose="020B0604020202020204" pitchFamily="34" charset="0"/>
                <a:hlinkClick r:id="rId4"/>
              </a:rPr>
              <a:t>yyanaz@connect.ust.hk</a:t>
            </a:r>
            <a:r>
              <a:rPr lang="en-GB" altLang="zh-CN" sz="3200" b="1" dirty="0">
                <a:solidFill>
                  <a:srgbClr val="3399CC"/>
                </a:solidFill>
                <a:latin typeface="Arial" panose="020B0604020202020204" pitchFamily="34" charset="0"/>
              </a:rPr>
              <a:t>) Department of Industrial Engineering and Decision Analytics</a:t>
            </a:r>
          </a:p>
          <a:p>
            <a:r>
              <a:rPr lang="en-GB" altLang="zh-CN" sz="3200" b="1" dirty="0" err="1">
                <a:solidFill>
                  <a:srgbClr val="3399CC"/>
                </a:solidFill>
                <a:latin typeface="Arial" panose="020B0604020202020204" pitchFamily="34" charset="0"/>
              </a:rPr>
              <a:t>Haowei</a:t>
            </a:r>
            <a:r>
              <a:rPr lang="en-GB" altLang="zh-CN" sz="3200" b="1" dirty="0">
                <a:solidFill>
                  <a:srgbClr val="3399CC"/>
                </a:solidFill>
                <a:latin typeface="Arial" panose="020B0604020202020204" pitchFamily="34" charset="0"/>
              </a:rPr>
              <a:t> Yang (</a:t>
            </a:r>
            <a:r>
              <a:rPr lang="en-GB" altLang="zh-CN" sz="3200" b="1" dirty="0">
                <a:solidFill>
                  <a:srgbClr val="3399CC"/>
                </a:solidFill>
                <a:latin typeface="Arial" panose="020B0604020202020204" pitchFamily="34" charset="0"/>
                <a:hlinkClick r:id="rId5"/>
              </a:rPr>
              <a:t>hyangaz@connect.ust.hk</a:t>
            </a:r>
            <a:r>
              <a:rPr lang="en-GB" altLang="zh-CN" sz="3200" b="1" dirty="0">
                <a:solidFill>
                  <a:srgbClr val="3399CC"/>
                </a:solidFill>
                <a:latin typeface="Arial" panose="020B0604020202020204" pitchFamily="34" charset="0"/>
              </a:rPr>
              <a:t>) Department of Mathematics</a:t>
            </a:r>
            <a:endParaRPr lang="en-GB" altLang="zh-CN" sz="3200" b="1" baseline="30000" dirty="0">
              <a:solidFill>
                <a:srgbClr val="3399CC"/>
              </a:solidFill>
              <a:latin typeface="Arial" panose="020B0604020202020204" pitchFamily="34" charset="0"/>
            </a:endParaRPr>
          </a:p>
        </p:txBody>
      </p:sp>
      <p:sp>
        <p:nvSpPr>
          <p:cNvPr id="25618" name="Rectangle 18">
            <a:extLst>
              <a:ext uri="{FF2B5EF4-FFF2-40B4-BE49-F238E27FC236}">
                <a16:creationId xmlns:a16="http://schemas.microsoft.com/office/drawing/2014/main" id="{6C733323-559E-505C-AF90-CD27A02E8D41}"/>
              </a:ext>
            </a:extLst>
          </p:cNvPr>
          <p:cNvSpPr>
            <a:spLocks noChangeArrowheads="1"/>
          </p:cNvSpPr>
          <p:nvPr/>
        </p:nvSpPr>
        <p:spPr bwMode="auto">
          <a:xfrm>
            <a:off x="12082463" y="16537314"/>
            <a:ext cx="9080500" cy="2036904"/>
          </a:xfrm>
          <a:prstGeom prst="rect">
            <a:avLst/>
          </a:prstGeom>
          <a:solidFill>
            <a:srgbClr val="EEEEEE"/>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25619" name="Rectangle 19">
            <a:extLst>
              <a:ext uri="{FF2B5EF4-FFF2-40B4-BE49-F238E27FC236}">
                <a16:creationId xmlns:a16="http://schemas.microsoft.com/office/drawing/2014/main" id="{3E3DC436-B281-16AA-78E2-7446FC58E3BA}"/>
              </a:ext>
            </a:extLst>
          </p:cNvPr>
          <p:cNvSpPr>
            <a:spLocks noChangeArrowheads="1"/>
          </p:cNvSpPr>
          <p:nvPr/>
        </p:nvSpPr>
        <p:spPr bwMode="auto">
          <a:xfrm>
            <a:off x="12082463" y="18679280"/>
            <a:ext cx="9080500" cy="1831219"/>
          </a:xfrm>
          <a:prstGeom prst="rect">
            <a:avLst/>
          </a:prstGeom>
          <a:solidFill>
            <a:srgbClr val="EEEEEE"/>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2" name="Text Box 122">
            <a:extLst>
              <a:ext uri="{FF2B5EF4-FFF2-40B4-BE49-F238E27FC236}">
                <a16:creationId xmlns:a16="http://schemas.microsoft.com/office/drawing/2014/main" id="{2FB7AF2A-0123-CAB6-436F-01CDCF85566A}"/>
              </a:ext>
            </a:extLst>
          </p:cNvPr>
          <p:cNvSpPr txBox="1">
            <a:spLocks noChangeArrowheads="1"/>
          </p:cNvSpPr>
          <p:nvPr/>
        </p:nvSpPr>
        <p:spPr bwMode="auto">
          <a:xfrm>
            <a:off x="1109663" y="5829300"/>
            <a:ext cx="9796462" cy="378070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148" tIns="36573" rIns="73148" bIns="36573">
            <a:spAutoFit/>
          </a:bodyPr>
          <a:lstStyle>
            <a:lvl1pPr defTabSz="3762375">
              <a:defRPr sz="2400">
                <a:solidFill>
                  <a:schemeClr val="tx1"/>
                </a:solidFill>
                <a:latin typeface="Times New Roman" panose="02020603050405020304" pitchFamily="18" charset="0"/>
              </a:defRPr>
            </a:lvl1pPr>
            <a:lvl2pPr marL="366713" defTabSz="3762375">
              <a:defRPr sz="2400">
                <a:solidFill>
                  <a:schemeClr val="tx1"/>
                </a:solidFill>
                <a:latin typeface="Times New Roman" panose="02020603050405020304" pitchFamily="18" charset="0"/>
              </a:defRPr>
            </a:lvl2pPr>
            <a:lvl3pPr marL="731838" defTabSz="3762375">
              <a:defRPr sz="2400">
                <a:solidFill>
                  <a:schemeClr val="tx1"/>
                </a:solidFill>
                <a:latin typeface="Times New Roman" panose="02020603050405020304" pitchFamily="18" charset="0"/>
              </a:defRPr>
            </a:lvl3pPr>
            <a:lvl4pPr marL="1098550" defTabSz="3762375">
              <a:defRPr sz="2400">
                <a:solidFill>
                  <a:schemeClr val="tx1"/>
                </a:solidFill>
                <a:latin typeface="Times New Roman" panose="02020603050405020304" pitchFamily="18" charset="0"/>
              </a:defRPr>
            </a:lvl4pPr>
            <a:lvl5pPr marL="1462088" defTabSz="3762375">
              <a:defRPr sz="2400">
                <a:solidFill>
                  <a:schemeClr val="tx1"/>
                </a:solidFill>
                <a:latin typeface="Times New Roman" panose="02020603050405020304" pitchFamily="18" charset="0"/>
              </a:defRPr>
            </a:lvl5pPr>
            <a:lvl6pPr marL="1919288" defTabSz="3762375" eaLnBrk="0" fontAlgn="base" hangingPunct="0">
              <a:spcBef>
                <a:spcPct val="0"/>
              </a:spcBef>
              <a:spcAft>
                <a:spcPct val="0"/>
              </a:spcAft>
              <a:defRPr sz="2400">
                <a:solidFill>
                  <a:schemeClr val="tx1"/>
                </a:solidFill>
                <a:latin typeface="Times New Roman" panose="02020603050405020304" pitchFamily="18" charset="0"/>
              </a:defRPr>
            </a:lvl6pPr>
            <a:lvl7pPr marL="2376488" defTabSz="3762375" eaLnBrk="0" fontAlgn="base" hangingPunct="0">
              <a:spcBef>
                <a:spcPct val="0"/>
              </a:spcBef>
              <a:spcAft>
                <a:spcPct val="0"/>
              </a:spcAft>
              <a:defRPr sz="2400">
                <a:solidFill>
                  <a:schemeClr val="tx1"/>
                </a:solidFill>
                <a:latin typeface="Times New Roman" panose="02020603050405020304" pitchFamily="18" charset="0"/>
              </a:defRPr>
            </a:lvl7pPr>
            <a:lvl8pPr marL="2833688" defTabSz="3762375" eaLnBrk="0" fontAlgn="base" hangingPunct="0">
              <a:spcBef>
                <a:spcPct val="0"/>
              </a:spcBef>
              <a:spcAft>
                <a:spcPct val="0"/>
              </a:spcAft>
              <a:defRPr sz="2400">
                <a:solidFill>
                  <a:schemeClr val="tx1"/>
                </a:solidFill>
                <a:latin typeface="Times New Roman" panose="02020603050405020304" pitchFamily="18" charset="0"/>
              </a:defRPr>
            </a:lvl8pPr>
            <a:lvl9pPr marL="3290888" defTabSz="37623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pPr>
            <a:r>
              <a:rPr lang="en-GB" altLang="zh-CN" sz="3900" b="1" dirty="0">
                <a:solidFill>
                  <a:srgbClr val="006983"/>
                </a:solidFill>
                <a:latin typeface="Arial" panose="020B0604020202020204" pitchFamily="34" charset="0"/>
              </a:rPr>
              <a:t>Introduction</a:t>
            </a:r>
          </a:p>
          <a:p>
            <a:pPr eaLnBrk="1" hangingPunct="1">
              <a:lnSpc>
                <a:spcPct val="110000"/>
              </a:lnSpc>
            </a:pPr>
            <a:r>
              <a:rPr lang="en-GB" altLang="zh-CN" sz="2600" b="1" dirty="0">
                <a:solidFill>
                  <a:srgbClr val="006983"/>
                </a:solidFill>
                <a:latin typeface="Arial" panose="020B0604020202020204" pitchFamily="34" charset="0"/>
              </a:rPr>
              <a:t>Cryptocurrencies, traded daily to the tune of over USD 40 billion, are notable for their high volatility and popularity among investors and speculators. This volatile market offers the potential for significant gains but also poses substantial risks. Our research explores whether machine learning models can predict these rapid price changes, potentially stabilizing or enhancing investment strategies.</a:t>
            </a:r>
          </a:p>
        </p:txBody>
      </p:sp>
      <p:sp>
        <p:nvSpPr>
          <p:cNvPr id="25723" name="Text Box 123">
            <a:extLst>
              <a:ext uri="{FF2B5EF4-FFF2-40B4-BE49-F238E27FC236}">
                <a16:creationId xmlns:a16="http://schemas.microsoft.com/office/drawing/2014/main" id="{F8EF0A18-9FB8-0370-4C58-AA62684A5286}"/>
              </a:ext>
            </a:extLst>
          </p:cNvPr>
          <p:cNvSpPr txBox="1">
            <a:spLocks noChangeArrowheads="1"/>
          </p:cNvSpPr>
          <p:nvPr/>
        </p:nvSpPr>
        <p:spPr bwMode="auto">
          <a:xfrm>
            <a:off x="1109663" y="9914809"/>
            <a:ext cx="9796462" cy="55411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148" tIns="36573" rIns="73148" bIns="36573">
            <a:spAutoFit/>
          </a:bodyPr>
          <a:lstStyle>
            <a:lvl1pPr defTabSz="3762375">
              <a:defRPr sz="2400">
                <a:solidFill>
                  <a:schemeClr val="tx1"/>
                </a:solidFill>
                <a:latin typeface="Times New Roman" panose="02020603050405020304" pitchFamily="18" charset="0"/>
              </a:defRPr>
            </a:lvl1pPr>
            <a:lvl2pPr marL="366713" defTabSz="3762375">
              <a:defRPr sz="2400">
                <a:solidFill>
                  <a:schemeClr val="tx1"/>
                </a:solidFill>
                <a:latin typeface="Times New Roman" panose="02020603050405020304" pitchFamily="18" charset="0"/>
              </a:defRPr>
            </a:lvl2pPr>
            <a:lvl3pPr marL="731838" defTabSz="3762375">
              <a:defRPr sz="2400">
                <a:solidFill>
                  <a:schemeClr val="tx1"/>
                </a:solidFill>
                <a:latin typeface="Times New Roman" panose="02020603050405020304" pitchFamily="18" charset="0"/>
              </a:defRPr>
            </a:lvl3pPr>
            <a:lvl4pPr marL="1098550" defTabSz="3762375">
              <a:defRPr sz="2400">
                <a:solidFill>
                  <a:schemeClr val="tx1"/>
                </a:solidFill>
                <a:latin typeface="Times New Roman" panose="02020603050405020304" pitchFamily="18" charset="0"/>
              </a:defRPr>
            </a:lvl4pPr>
            <a:lvl5pPr marL="1462088" defTabSz="3762375">
              <a:defRPr sz="2400">
                <a:solidFill>
                  <a:schemeClr val="tx1"/>
                </a:solidFill>
                <a:latin typeface="Times New Roman" panose="02020603050405020304" pitchFamily="18" charset="0"/>
              </a:defRPr>
            </a:lvl5pPr>
            <a:lvl6pPr marL="1919288" defTabSz="3762375" eaLnBrk="0" fontAlgn="base" hangingPunct="0">
              <a:spcBef>
                <a:spcPct val="0"/>
              </a:spcBef>
              <a:spcAft>
                <a:spcPct val="0"/>
              </a:spcAft>
              <a:defRPr sz="2400">
                <a:solidFill>
                  <a:schemeClr val="tx1"/>
                </a:solidFill>
                <a:latin typeface="Times New Roman" panose="02020603050405020304" pitchFamily="18" charset="0"/>
              </a:defRPr>
            </a:lvl6pPr>
            <a:lvl7pPr marL="2376488" defTabSz="3762375" eaLnBrk="0" fontAlgn="base" hangingPunct="0">
              <a:spcBef>
                <a:spcPct val="0"/>
              </a:spcBef>
              <a:spcAft>
                <a:spcPct val="0"/>
              </a:spcAft>
              <a:defRPr sz="2400">
                <a:solidFill>
                  <a:schemeClr val="tx1"/>
                </a:solidFill>
                <a:latin typeface="Times New Roman" panose="02020603050405020304" pitchFamily="18" charset="0"/>
              </a:defRPr>
            </a:lvl7pPr>
            <a:lvl8pPr marL="2833688" defTabSz="3762375" eaLnBrk="0" fontAlgn="base" hangingPunct="0">
              <a:spcBef>
                <a:spcPct val="0"/>
              </a:spcBef>
              <a:spcAft>
                <a:spcPct val="0"/>
              </a:spcAft>
              <a:defRPr sz="2400">
                <a:solidFill>
                  <a:schemeClr val="tx1"/>
                </a:solidFill>
                <a:latin typeface="Times New Roman" panose="02020603050405020304" pitchFamily="18" charset="0"/>
              </a:defRPr>
            </a:lvl8pPr>
            <a:lvl9pPr marL="3290888" defTabSz="37623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pPr>
            <a:r>
              <a:rPr lang="en-GB" altLang="zh-CN" sz="3900" b="1" dirty="0">
                <a:solidFill>
                  <a:srgbClr val="006983"/>
                </a:solidFill>
                <a:latin typeface="Arial" panose="020B0604020202020204" pitchFamily="34" charset="0"/>
              </a:rPr>
              <a:t>Purpose</a:t>
            </a:r>
          </a:p>
          <a:p>
            <a:pPr eaLnBrk="1" hangingPunct="1">
              <a:lnSpc>
                <a:spcPct val="110000"/>
              </a:lnSpc>
            </a:pPr>
            <a:r>
              <a:rPr lang="en-GB" altLang="zh-CN" sz="2600" b="1" dirty="0">
                <a:solidFill>
                  <a:srgbClr val="006983"/>
                </a:solidFill>
                <a:latin typeface="Arial" panose="020B0604020202020204" pitchFamily="34" charset="0"/>
              </a:rPr>
              <a:t>The objective of this study is to apply advanced machine learning models, including Long Short-Term Memory (LSTM) networks and other large language models, to forecast short-term returns on 14 key cryptocurrencies. By </a:t>
            </a:r>
            <a:r>
              <a:rPr lang="en-GB" altLang="zh-CN" sz="2600" b="1" dirty="0" err="1">
                <a:solidFill>
                  <a:srgbClr val="006983"/>
                </a:solidFill>
                <a:latin typeface="Arial" panose="020B0604020202020204" pitchFamily="34" charset="0"/>
              </a:rPr>
              <a:t>analyzing</a:t>
            </a:r>
            <a:r>
              <a:rPr lang="en-GB" altLang="zh-CN" sz="2600" b="1" dirty="0">
                <a:solidFill>
                  <a:srgbClr val="006983"/>
                </a:solidFill>
                <a:latin typeface="Arial" panose="020B0604020202020204" pitchFamily="34" charset="0"/>
              </a:rPr>
              <a:t> a vast dataset of high-frequency market data from 2018 onwards, made available through the G-Research Crypto Forecasting competition on Kaggle, this research aims to uncover patterns that could predict future price movements. This could provide investors with critical insights, helping mitigate risks associated with cryptocurrency investments.</a:t>
            </a:r>
          </a:p>
          <a:p>
            <a:pPr eaLnBrk="1" hangingPunct="1">
              <a:lnSpc>
                <a:spcPct val="110000"/>
              </a:lnSpc>
            </a:pPr>
            <a:endParaRPr lang="en-GB" altLang="zh-CN" sz="2600" b="1" dirty="0">
              <a:solidFill>
                <a:srgbClr val="006983"/>
              </a:solidFill>
              <a:latin typeface="Arial" panose="020B0604020202020204" pitchFamily="34" charset="0"/>
            </a:endParaRPr>
          </a:p>
        </p:txBody>
      </p:sp>
      <p:sp>
        <p:nvSpPr>
          <p:cNvPr id="25746" name="Rectangle 146">
            <a:extLst>
              <a:ext uri="{FF2B5EF4-FFF2-40B4-BE49-F238E27FC236}">
                <a16:creationId xmlns:a16="http://schemas.microsoft.com/office/drawing/2014/main" id="{0C884FAC-AAFA-A8A3-C493-FCE80E6E2F1B}"/>
              </a:ext>
            </a:extLst>
          </p:cNvPr>
          <p:cNvSpPr>
            <a:spLocks noChangeArrowheads="1"/>
          </p:cNvSpPr>
          <p:nvPr/>
        </p:nvSpPr>
        <p:spPr bwMode="auto">
          <a:xfrm>
            <a:off x="32918400" y="10472428"/>
            <a:ext cx="9796463" cy="69011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287982" tIns="287982" rIns="287982" bIns="287982"/>
          <a:lstStyle>
            <a:lvl1pPr marL="304800" indent="-304800" defTabSz="731838">
              <a:defRPr sz="2400">
                <a:solidFill>
                  <a:schemeClr val="tx1"/>
                </a:solidFill>
                <a:latin typeface="Times New Roman" panose="02020603050405020304" pitchFamily="18" charset="0"/>
              </a:defRPr>
            </a:lvl1pPr>
            <a:lvl2pPr defTabSz="731838">
              <a:defRPr sz="2400">
                <a:solidFill>
                  <a:schemeClr val="tx1"/>
                </a:solidFill>
                <a:latin typeface="Times New Roman" panose="02020603050405020304" pitchFamily="18" charset="0"/>
              </a:defRPr>
            </a:lvl2pPr>
            <a:lvl3pPr marL="731838" defTabSz="731838">
              <a:defRPr sz="2400">
                <a:solidFill>
                  <a:schemeClr val="tx1"/>
                </a:solidFill>
                <a:latin typeface="Times New Roman" panose="02020603050405020304" pitchFamily="18" charset="0"/>
              </a:defRPr>
            </a:lvl3pPr>
            <a:lvl4pPr marL="1098550" defTabSz="731838">
              <a:defRPr sz="2400">
                <a:solidFill>
                  <a:schemeClr val="tx1"/>
                </a:solidFill>
                <a:latin typeface="Times New Roman" panose="02020603050405020304" pitchFamily="18" charset="0"/>
              </a:defRPr>
            </a:lvl4pPr>
            <a:lvl5pPr marL="1462088" defTabSz="731838">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zh-CN" sz="3900" b="1" dirty="0">
                <a:solidFill>
                  <a:srgbClr val="006983"/>
                </a:solidFill>
                <a:latin typeface="Arial" panose="020B0604020202020204" pitchFamily="34" charset="0"/>
              </a:rPr>
              <a:t>Conclusion </a:t>
            </a:r>
            <a:b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br>
            <a: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t>Enhanced with additional market features and a structured network, the LSTM model demonstrated improved accuracy in short-term price forecasting, proving its effectiveness.</a:t>
            </a:r>
            <a:b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br>
            <a: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t>Despite using a smaller-scale model due to resource limitations, initial results have not validated the LLM's effectiveness in market prediction. However, potential improvements could be realized with larger models.</a:t>
            </a:r>
            <a:b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br>
            <a:r>
              <a:rPr kumimoji="0" lang="en-US" altLang="zh-CN" sz="2600" b="1" i="0" u="none" strike="noStrike" kern="1200" cap="none" spc="0" normalizeH="0" baseline="0" noProof="0" dirty="0">
                <a:ln>
                  <a:noFill/>
                </a:ln>
                <a:solidFill>
                  <a:srgbClr val="006983"/>
                </a:solidFill>
                <a:effectLst/>
                <a:uLnTx/>
                <a:uFillTx/>
                <a:latin typeface="Arial" panose="020B0604020202020204" pitchFamily="34" charset="0"/>
                <a:ea typeface="+mn-ea"/>
                <a:cs typeface="+mn-cs"/>
              </a:rPr>
              <a:t>Both approaches offer valuable insights into the capabilities and challenges of applying advanced modeling techniques to financial forecasting. The LSTM model currently outperforms the LLM, highlighting areas for further research and development in the application of large language models in financial analytics.</a:t>
            </a:r>
          </a:p>
          <a:p>
            <a:pPr eaLnBrk="1" hangingPunct="1">
              <a:spcBef>
                <a:spcPct val="50000"/>
              </a:spcBef>
            </a:pPr>
            <a:endParaRPr lang="en-GB" altLang="zh-CN" sz="3900" b="1" dirty="0">
              <a:solidFill>
                <a:srgbClr val="006983"/>
              </a:solidFill>
              <a:latin typeface="Arial" panose="020B0604020202020204" pitchFamily="34" charset="0"/>
            </a:endParaRPr>
          </a:p>
        </p:txBody>
      </p:sp>
      <p:sp>
        <p:nvSpPr>
          <p:cNvPr id="25748" name="Text Box 148">
            <a:extLst>
              <a:ext uri="{FF2B5EF4-FFF2-40B4-BE49-F238E27FC236}">
                <a16:creationId xmlns:a16="http://schemas.microsoft.com/office/drawing/2014/main" id="{807DCE56-8F35-CBDC-1E1F-3AFD39D0BAB7}"/>
              </a:ext>
            </a:extLst>
          </p:cNvPr>
          <p:cNvSpPr txBox="1">
            <a:spLocks noChangeArrowheads="1"/>
          </p:cNvSpPr>
          <p:nvPr/>
        </p:nvSpPr>
        <p:spPr bwMode="auto">
          <a:xfrm>
            <a:off x="32918400" y="5746750"/>
            <a:ext cx="9796463" cy="44408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148" tIns="36573" rIns="73148" bIns="36573">
            <a:spAutoFit/>
          </a:bodyPr>
          <a:lstStyle>
            <a:lvl1pPr defTabSz="3762375">
              <a:defRPr sz="2400">
                <a:solidFill>
                  <a:schemeClr val="tx1"/>
                </a:solidFill>
                <a:latin typeface="Times New Roman" panose="02020603050405020304" pitchFamily="18" charset="0"/>
              </a:defRPr>
            </a:lvl1pPr>
            <a:lvl2pPr marL="366713" defTabSz="3762375">
              <a:defRPr sz="2400">
                <a:solidFill>
                  <a:schemeClr val="tx1"/>
                </a:solidFill>
                <a:latin typeface="Times New Roman" panose="02020603050405020304" pitchFamily="18" charset="0"/>
              </a:defRPr>
            </a:lvl2pPr>
            <a:lvl3pPr marL="731838" defTabSz="3762375">
              <a:defRPr sz="2400">
                <a:solidFill>
                  <a:schemeClr val="tx1"/>
                </a:solidFill>
                <a:latin typeface="Times New Roman" panose="02020603050405020304" pitchFamily="18" charset="0"/>
              </a:defRPr>
            </a:lvl3pPr>
            <a:lvl4pPr marL="1098550" defTabSz="3762375">
              <a:defRPr sz="2400">
                <a:solidFill>
                  <a:schemeClr val="tx1"/>
                </a:solidFill>
                <a:latin typeface="Times New Roman" panose="02020603050405020304" pitchFamily="18" charset="0"/>
              </a:defRPr>
            </a:lvl4pPr>
            <a:lvl5pPr marL="1462088" defTabSz="3762375">
              <a:defRPr sz="2400">
                <a:solidFill>
                  <a:schemeClr val="tx1"/>
                </a:solidFill>
                <a:latin typeface="Times New Roman" panose="02020603050405020304" pitchFamily="18" charset="0"/>
              </a:defRPr>
            </a:lvl5pPr>
            <a:lvl6pPr marL="1919288" defTabSz="3762375" eaLnBrk="0" fontAlgn="base" hangingPunct="0">
              <a:spcBef>
                <a:spcPct val="0"/>
              </a:spcBef>
              <a:spcAft>
                <a:spcPct val="0"/>
              </a:spcAft>
              <a:defRPr sz="2400">
                <a:solidFill>
                  <a:schemeClr val="tx1"/>
                </a:solidFill>
                <a:latin typeface="Times New Roman" panose="02020603050405020304" pitchFamily="18" charset="0"/>
              </a:defRPr>
            </a:lvl6pPr>
            <a:lvl7pPr marL="2376488" defTabSz="3762375" eaLnBrk="0" fontAlgn="base" hangingPunct="0">
              <a:spcBef>
                <a:spcPct val="0"/>
              </a:spcBef>
              <a:spcAft>
                <a:spcPct val="0"/>
              </a:spcAft>
              <a:defRPr sz="2400">
                <a:solidFill>
                  <a:schemeClr val="tx1"/>
                </a:solidFill>
                <a:latin typeface="Times New Roman" panose="02020603050405020304" pitchFamily="18" charset="0"/>
              </a:defRPr>
            </a:lvl7pPr>
            <a:lvl8pPr marL="2833688" defTabSz="3762375" eaLnBrk="0" fontAlgn="base" hangingPunct="0">
              <a:spcBef>
                <a:spcPct val="0"/>
              </a:spcBef>
              <a:spcAft>
                <a:spcPct val="0"/>
              </a:spcAft>
              <a:defRPr sz="2400">
                <a:solidFill>
                  <a:schemeClr val="tx1"/>
                </a:solidFill>
                <a:latin typeface="Times New Roman" panose="02020603050405020304" pitchFamily="18" charset="0"/>
              </a:defRPr>
            </a:lvl8pPr>
            <a:lvl9pPr marL="3290888" defTabSz="37623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3900" b="1" dirty="0">
              <a:solidFill>
                <a:srgbClr val="006983"/>
              </a:solidFill>
              <a:latin typeface="Arial" panose="020B0604020202020204" pitchFamily="34" charset="0"/>
            </a:endParaRPr>
          </a:p>
          <a:p>
            <a:pPr eaLnBrk="1" hangingPunct="1">
              <a:lnSpc>
                <a:spcPct val="110000"/>
              </a:lnSpc>
            </a:pPr>
            <a:endParaRPr lang="en-GB" altLang="zh-CN" sz="2600" b="1" dirty="0">
              <a:solidFill>
                <a:srgbClr val="006983"/>
              </a:solidFill>
              <a:latin typeface="Arial" panose="020B0604020202020204" pitchFamily="34" charset="0"/>
            </a:endParaRPr>
          </a:p>
        </p:txBody>
      </p:sp>
      <p:sp>
        <p:nvSpPr>
          <p:cNvPr id="25750" name="Rectangle 150">
            <a:extLst>
              <a:ext uri="{FF2B5EF4-FFF2-40B4-BE49-F238E27FC236}">
                <a16:creationId xmlns:a16="http://schemas.microsoft.com/office/drawing/2014/main" id="{BEE844EE-73C4-6610-65CD-F0EE0E63C905}"/>
              </a:ext>
            </a:extLst>
          </p:cNvPr>
          <p:cNvSpPr>
            <a:spLocks noChangeArrowheads="1"/>
          </p:cNvSpPr>
          <p:nvPr/>
        </p:nvSpPr>
        <p:spPr bwMode="auto">
          <a:xfrm>
            <a:off x="32918400" y="17936154"/>
            <a:ext cx="9796463" cy="2948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lIns="287982" tIns="287982" rIns="287982" bIns="287982"/>
          <a:lstStyle>
            <a:lvl1pPr marL="304800" indent="-304800" defTabSz="731838">
              <a:defRPr sz="2400">
                <a:solidFill>
                  <a:schemeClr val="tx1"/>
                </a:solidFill>
                <a:latin typeface="Times New Roman" panose="02020603050405020304" pitchFamily="18" charset="0"/>
              </a:defRPr>
            </a:lvl1pPr>
            <a:lvl2pPr defTabSz="731838">
              <a:defRPr sz="2400">
                <a:solidFill>
                  <a:schemeClr val="tx1"/>
                </a:solidFill>
                <a:latin typeface="Times New Roman" panose="02020603050405020304" pitchFamily="18" charset="0"/>
              </a:defRPr>
            </a:lvl2pPr>
            <a:lvl3pPr marL="731838" defTabSz="731838">
              <a:defRPr sz="2400">
                <a:solidFill>
                  <a:schemeClr val="tx1"/>
                </a:solidFill>
                <a:latin typeface="Times New Roman" panose="02020603050405020304" pitchFamily="18" charset="0"/>
              </a:defRPr>
            </a:lvl3pPr>
            <a:lvl4pPr marL="1098550" defTabSz="731838">
              <a:defRPr sz="2400">
                <a:solidFill>
                  <a:schemeClr val="tx1"/>
                </a:solidFill>
                <a:latin typeface="Times New Roman" panose="02020603050405020304" pitchFamily="18" charset="0"/>
              </a:defRPr>
            </a:lvl4pPr>
            <a:lvl5pPr marL="1462088" defTabSz="731838">
              <a:defRPr sz="2400">
                <a:solidFill>
                  <a:schemeClr val="tx1"/>
                </a:solidFill>
                <a:latin typeface="Times New Roman" panose="02020603050405020304" pitchFamily="18" charset="0"/>
              </a:defRPr>
            </a:lvl5pPr>
            <a:lvl6pPr marL="1919288" defTabSz="731838" eaLnBrk="0" fontAlgn="base" hangingPunct="0">
              <a:spcBef>
                <a:spcPct val="0"/>
              </a:spcBef>
              <a:spcAft>
                <a:spcPct val="0"/>
              </a:spcAft>
              <a:defRPr sz="2400">
                <a:solidFill>
                  <a:schemeClr val="tx1"/>
                </a:solidFill>
                <a:latin typeface="Times New Roman" panose="02020603050405020304" pitchFamily="18" charset="0"/>
              </a:defRPr>
            </a:lvl6pPr>
            <a:lvl7pPr marL="2376488" defTabSz="731838" eaLnBrk="0" fontAlgn="base" hangingPunct="0">
              <a:spcBef>
                <a:spcPct val="0"/>
              </a:spcBef>
              <a:spcAft>
                <a:spcPct val="0"/>
              </a:spcAft>
              <a:defRPr sz="2400">
                <a:solidFill>
                  <a:schemeClr val="tx1"/>
                </a:solidFill>
                <a:latin typeface="Times New Roman" panose="02020603050405020304" pitchFamily="18" charset="0"/>
              </a:defRPr>
            </a:lvl7pPr>
            <a:lvl8pPr marL="2833688" defTabSz="731838" eaLnBrk="0" fontAlgn="base" hangingPunct="0">
              <a:spcBef>
                <a:spcPct val="0"/>
              </a:spcBef>
              <a:spcAft>
                <a:spcPct val="0"/>
              </a:spcAft>
              <a:defRPr sz="2400">
                <a:solidFill>
                  <a:schemeClr val="tx1"/>
                </a:solidFill>
                <a:latin typeface="Times New Roman" panose="02020603050405020304" pitchFamily="18" charset="0"/>
              </a:defRPr>
            </a:lvl8pPr>
            <a:lvl9pPr marL="3290888" defTabSz="73183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zh-CN" sz="3900" b="1" dirty="0">
                <a:solidFill>
                  <a:srgbClr val="006983"/>
                </a:solidFill>
                <a:latin typeface="Arial" panose="020B0604020202020204" pitchFamily="34" charset="0"/>
              </a:rPr>
              <a:t>Contribution</a:t>
            </a:r>
          </a:p>
          <a:p>
            <a:pPr eaLnBrk="1" hangingPunct="1">
              <a:spcBef>
                <a:spcPct val="50000"/>
              </a:spcBef>
            </a:pPr>
            <a:r>
              <a:rPr lang="en-GB" altLang="zh-CN" sz="2600" b="1" dirty="0" err="1">
                <a:solidFill>
                  <a:srgbClr val="006983"/>
                </a:solidFill>
                <a:latin typeface="Arial" panose="020B0604020202020204" pitchFamily="34" charset="0"/>
              </a:rPr>
              <a:t>Yuhao</a:t>
            </a:r>
            <a:r>
              <a:rPr lang="en-GB" altLang="zh-CN" sz="2600" b="1" dirty="0">
                <a:solidFill>
                  <a:srgbClr val="006983"/>
                </a:solidFill>
                <a:latin typeface="Arial" panose="020B0604020202020204" pitchFamily="34" charset="0"/>
              </a:rPr>
              <a:t> Yan : LSTM approach experiment and research</a:t>
            </a:r>
          </a:p>
          <a:p>
            <a:pPr eaLnBrk="1" hangingPunct="1">
              <a:spcBef>
                <a:spcPct val="50000"/>
              </a:spcBef>
            </a:pPr>
            <a:r>
              <a:rPr lang="en-GB" altLang="zh-CN" sz="2600" b="1" dirty="0" err="1">
                <a:solidFill>
                  <a:srgbClr val="006983"/>
                </a:solidFill>
                <a:latin typeface="Arial" panose="020B0604020202020204" pitchFamily="34" charset="0"/>
              </a:rPr>
              <a:t>Haowei</a:t>
            </a:r>
            <a:r>
              <a:rPr lang="en-GB" altLang="zh-CN" sz="2600" b="1" dirty="0">
                <a:solidFill>
                  <a:srgbClr val="006983"/>
                </a:solidFill>
                <a:latin typeface="Arial" panose="020B0604020202020204" pitchFamily="34" charset="0"/>
              </a:rPr>
              <a:t> Yang : LLM approach experiment and research</a:t>
            </a:r>
          </a:p>
          <a:p>
            <a:pPr eaLnBrk="1" hangingPunct="1">
              <a:spcBef>
                <a:spcPct val="50000"/>
              </a:spcBef>
            </a:pPr>
            <a:r>
              <a:rPr lang="en-GB" altLang="zh-CN" sz="2600" b="1" dirty="0">
                <a:solidFill>
                  <a:srgbClr val="006983"/>
                </a:solidFill>
                <a:latin typeface="Arial" panose="020B0604020202020204" pitchFamily="34" charset="0"/>
              </a:rPr>
              <a:t>Shuang Wu : poster, summary and conclusion </a:t>
            </a:r>
          </a:p>
        </p:txBody>
      </p:sp>
      <p:pic>
        <p:nvPicPr>
          <p:cNvPr id="25759" name="Picture 159" descr="香港科技大學The Hong Kong University of Science and Technology (HKUST) - 前瞻留學遊學中心">
            <a:extLst>
              <a:ext uri="{FF2B5EF4-FFF2-40B4-BE49-F238E27FC236}">
                <a16:creationId xmlns:a16="http://schemas.microsoft.com/office/drawing/2014/main" id="{1D3CB5E0-F71D-39D7-996D-97B6BA97AE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602108"/>
            <a:ext cx="3336477" cy="22145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59" descr="香港科技大學The Hong Kong University of Science and Technology (HKUST) - 前瞻留學遊學中心">
            <a:extLst>
              <a:ext uri="{FF2B5EF4-FFF2-40B4-BE49-F238E27FC236}">
                <a16:creationId xmlns:a16="http://schemas.microsoft.com/office/drawing/2014/main" id="{5A7B5B7A-2FB1-358F-32F5-1D3FD5B20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00" y="602108"/>
            <a:ext cx="3336477" cy="2214562"/>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23">
            <a:extLst>
              <a:ext uri="{FF2B5EF4-FFF2-40B4-BE49-F238E27FC236}">
                <a16:creationId xmlns:a16="http://schemas.microsoft.com/office/drawing/2014/main" id="{7CC4B139-8F5B-4F9A-2DBC-2B292DCE3182}"/>
              </a:ext>
            </a:extLst>
          </p:cNvPr>
          <p:cNvSpPr txBox="1">
            <a:spLocks noChangeArrowheads="1"/>
          </p:cNvSpPr>
          <p:nvPr/>
        </p:nvSpPr>
        <p:spPr bwMode="auto">
          <a:xfrm>
            <a:off x="1109663" y="15803618"/>
            <a:ext cx="9796462" cy="51010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148" tIns="36573" rIns="73148" bIns="36573">
            <a:spAutoFit/>
          </a:bodyPr>
          <a:lstStyle>
            <a:lvl1pPr defTabSz="3762375">
              <a:defRPr sz="2400">
                <a:solidFill>
                  <a:schemeClr val="tx1"/>
                </a:solidFill>
                <a:latin typeface="Times New Roman" panose="02020603050405020304" pitchFamily="18" charset="0"/>
              </a:defRPr>
            </a:lvl1pPr>
            <a:lvl2pPr marL="366713" defTabSz="3762375">
              <a:defRPr sz="2400">
                <a:solidFill>
                  <a:schemeClr val="tx1"/>
                </a:solidFill>
                <a:latin typeface="Times New Roman" panose="02020603050405020304" pitchFamily="18" charset="0"/>
              </a:defRPr>
            </a:lvl2pPr>
            <a:lvl3pPr marL="731838" defTabSz="3762375">
              <a:defRPr sz="2400">
                <a:solidFill>
                  <a:schemeClr val="tx1"/>
                </a:solidFill>
                <a:latin typeface="Times New Roman" panose="02020603050405020304" pitchFamily="18" charset="0"/>
              </a:defRPr>
            </a:lvl3pPr>
            <a:lvl4pPr marL="1098550" defTabSz="3762375">
              <a:defRPr sz="2400">
                <a:solidFill>
                  <a:schemeClr val="tx1"/>
                </a:solidFill>
                <a:latin typeface="Times New Roman" panose="02020603050405020304" pitchFamily="18" charset="0"/>
              </a:defRPr>
            </a:lvl4pPr>
            <a:lvl5pPr marL="1462088" defTabSz="3762375">
              <a:defRPr sz="2400">
                <a:solidFill>
                  <a:schemeClr val="tx1"/>
                </a:solidFill>
                <a:latin typeface="Times New Roman" panose="02020603050405020304" pitchFamily="18" charset="0"/>
              </a:defRPr>
            </a:lvl5pPr>
            <a:lvl6pPr marL="1919288" defTabSz="3762375" eaLnBrk="0" fontAlgn="base" hangingPunct="0">
              <a:spcBef>
                <a:spcPct val="0"/>
              </a:spcBef>
              <a:spcAft>
                <a:spcPct val="0"/>
              </a:spcAft>
              <a:defRPr sz="2400">
                <a:solidFill>
                  <a:schemeClr val="tx1"/>
                </a:solidFill>
                <a:latin typeface="Times New Roman" panose="02020603050405020304" pitchFamily="18" charset="0"/>
              </a:defRPr>
            </a:lvl6pPr>
            <a:lvl7pPr marL="2376488" defTabSz="3762375" eaLnBrk="0" fontAlgn="base" hangingPunct="0">
              <a:spcBef>
                <a:spcPct val="0"/>
              </a:spcBef>
              <a:spcAft>
                <a:spcPct val="0"/>
              </a:spcAft>
              <a:defRPr sz="2400">
                <a:solidFill>
                  <a:schemeClr val="tx1"/>
                </a:solidFill>
                <a:latin typeface="Times New Roman" panose="02020603050405020304" pitchFamily="18" charset="0"/>
              </a:defRPr>
            </a:lvl7pPr>
            <a:lvl8pPr marL="2833688" defTabSz="3762375" eaLnBrk="0" fontAlgn="base" hangingPunct="0">
              <a:spcBef>
                <a:spcPct val="0"/>
              </a:spcBef>
              <a:spcAft>
                <a:spcPct val="0"/>
              </a:spcAft>
              <a:defRPr sz="2400">
                <a:solidFill>
                  <a:schemeClr val="tx1"/>
                </a:solidFill>
                <a:latin typeface="Times New Roman" panose="02020603050405020304" pitchFamily="18" charset="0"/>
              </a:defRPr>
            </a:lvl8pPr>
            <a:lvl9pPr marL="3290888" defTabSz="37623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pPr>
            <a:r>
              <a:rPr lang="en-GB" altLang="zh-CN" sz="3900" b="1" dirty="0">
                <a:solidFill>
                  <a:srgbClr val="006983"/>
                </a:solidFill>
                <a:latin typeface="Arial" panose="020B0604020202020204" pitchFamily="34" charset="0"/>
              </a:rPr>
              <a:t>Methods</a:t>
            </a:r>
            <a:endParaRPr lang="en-GB" altLang="zh-CN" sz="2600" b="1" dirty="0">
              <a:solidFill>
                <a:srgbClr val="006983"/>
              </a:solidFill>
              <a:latin typeface="Arial" panose="020B0604020202020204" pitchFamily="34" charset="0"/>
            </a:endParaRPr>
          </a:p>
          <a:p>
            <a:pPr eaLnBrk="1" hangingPunct="1">
              <a:lnSpc>
                <a:spcPct val="110000"/>
              </a:lnSpc>
            </a:pPr>
            <a:r>
              <a:rPr lang="en-GB" altLang="zh-CN" sz="2600" b="1" dirty="0">
                <a:solidFill>
                  <a:srgbClr val="006983"/>
                </a:solidFill>
                <a:latin typeface="Arial" panose="020B0604020202020204" pitchFamily="34" charset="0"/>
              </a:rPr>
              <a:t>We explored two approaches for predicting cryptocurrency prices:</a:t>
            </a:r>
          </a:p>
          <a:p>
            <a:pPr eaLnBrk="1" hangingPunct="1">
              <a:lnSpc>
                <a:spcPct val="110000"/>
              </a:lnSpc>
            </a:pPr>
            <a:r>
              <a:rPr lang="en-GB" altLang="zh-CN" sz="2600" b="1" dirty="0">
                <a:solidFill>
                  <a:srgbClr val="006983"/>
                </a:solidFill>
                <a:latin typeface="Arial" panose="020B0604020202020204" pitchFamily="34" charset="0"/>
              </a:rPr>
              <a:t>1. LSTM Model: We improved an LSTM network, achieving good predictive accuracy by enhancing its design and parameter settings.</a:t>
            </a:r>
          </a:p>
          <a:p>
            <a:pPr eaLnBrk="1" hangingPunct="1">
              <a:lnSpc>
                <a:spcPct val="110000"/>
              </a:lnSpc>
            </a:pPr>
            <a:r>
              <a:rPr lang="en-GB" altLang="zh-CN" sz="2600" b="1" dirty="0">
                <a:solidFill>
                  <a:srgbClr val="006983"/>
                </a:solidFill>
                <a:latin typeface="Arial" panose="020B0604020202020204" pitchFamily="34" charset="0"/>
              </a:rPr>
              <a:t>2. LLM Approach: We tested Large Language Models adapted for numerical data, which yielded moderate results.</a:t>
            </a:r>
          </a:p>
          <a:p>
            <a:pPr eaLnBrk="1" hangingPunct="1">
              <a:lnSpc>
                <a:spcPct val="110000"/>
              </a:lnSpc>
            </a:pPr>
            <a:r>
              <a:rPr lang="en-GB" altLang="zh-CN" sz="2600" b="1" dirty="0">
                <a:solidFill>
                  <a:srgbClr val="006983"/>
                </a:solidFill>
                <a:latin typeface="Arial" panose="020B0604020202020204" pitchFamily="34" charset="0"/>
              </a:rPr>
              <a:t>The LSTM model proved more effective for this financial time-series forecasting task.</a:t>
            </a:r>
          </a:p>
          <a:p>
            <a:pPr eaLnBrk="1" hangingPunct="1">
              <a:lnSpc>
                <a:spcPct val="110000"/>
              </a:lnSpc>
            </a:pPr>
            <a:endParaRPr lang="en-GB" altLang="zh-CN" sz="2600" b="1" dirty="0">
              <a:solidFill>
                <a:srgbClr val="006983"/>
              </a:solidFill>
              <a:latin typeface="Arial" panose="020B0604020202020204" pitchFamily="34" charset="0"/>
            </a:endParaRPr>
          </a:p>
        </p:txBody>
      </p:sp>
      <p:pic>
        <p:nvPicPr>
          <p:cNvPr id="9" name="图片 8" descr="图表&#10;&#10;描述已自动生成">
            <a:extLst>
              <a:ext uri="{FF2B5EF4-FFF2-40B4-BE49-F238E27FC236}">
                <a16:creationId xmlns:a16="http://schemas.microsoft.com/office/drawing/2014/main" id="{06554B83-A2A3-9054-64A4-79EB022C33FA}"/>
              </a:ext>
            </a:extLst>
          </p:cNvPr>
          <p:cNvPicPr>
            <a:picLocks noChangeAspect="1"/>
          </p:cNvPicPr>
          <p:nvPr/>
        </p:nvPicPr>
        <p:blipFill>
          <a:blip r:embed="rId7"/>
          <a:stretch>
            <a:fillRect/>
          </a:stretch>
        </p:blipFill>
        <p:spPr>
          <a:xfrm>
            <a:off x="12997017" y="16624563"/>
            <a:ext cx="2359819" cy="1862406"/>
          </a:xfrm>
          <a:prstGeom prst="rect">
            <a:avLst/>
          </a:prstGeom>
        </p:spPr>
      </p:pic>
      <p:pic>
        <p:nvPicPr>
          <p:cNvPr id="11" name="图片 10" descr="图表, 折线图&#10;&#10;描述已自动生成">
            <a:extLst>
              <a:ext uri="{FF2B5EF4-FFF2-40B4-BE49-F238E27FC236}">
                <a16:creationId xmlns:a16="http://schemas.microsoft.com/office/drawing/2014/main" id="{CE664447-4CB9-A42D-4DFE-7835442BDA62}"/>
              </a:ext>
            </a:extLst>
          </p:cNvPr>
          <p:cNvPicPr>
            <a:picLocks noChangeAspect="1"/>
          </p:cNvPicPr>
          <p:nvPr/>
        </p:nvPicPr>
        <p:blipFill>
          <a:blip r:embed="rId8"/>
          <a:stretch>
            <a:fillRect/>
          </a:stretch>
        </p:blipFill>
        <p:spPr>
          <a:xfrm>
            <a:off x="17974866" y="16624563"/>
            <a:ext cx="2359819" cy="1772714"/>
          </a:xfrm>
          <a:prstGeom prst="rect">
            <a:avLst/>
          </a:prstGeom>
        </p:spPr>
      </p:pic>
      <p:pic>
        <p:nvPicPr>
          <p:cNvPr id="13" name="图片 12" descr="表格&#10;&#10;描述已自动生成">
            <a:extLst>
              <a:ext uri="{FF2B5EF4-FFF2-40B4-BE49-F238E27FC236}">
                <a16:creationId xmlns:a16="http://schemas.microsoft.com/office/drawing/2014/main" id="{F679FD1C-1EC0-8D6A-3ED1-DC1FEEEE97E3}"/>
              </a:ext>
            </a:extLst>
          </p:cNvPr>
          <p:cNvPicPr>
            <a:picLocks noChangeAspect="1"/>
          </p:cNvPicPr>
          <p:nvPr/>
        </p:nvPicPr>
        <p:blipFill>
          <a:blip r:embed="rId9"/>
          <a:stretch>
            <a:fillRect/>
          </a:stretch>
        </p:blipFill>
        <p:spPr>
          <a:xfrm>
            <a:off x="12768263" y="18769013"/>
            <a:ext cx="7772400" cy="1607381"/>
          </a:xfrm>
          <a:prstGeom prst="rect">
            <a:avLst/>
          </a:prstGeom>
        </p:spPr>
      </p:pic>
      <p:pic>
        <p:nvPicPr>
          <p:cNvPr id="14" name="图片 13">
            <a:extLst>
              <a:ext uri="{FF2B5EF4-FFF2-40B4-BE49-F238E27FC236}">
                <a16:creationId xmlns:a16="http://schemas.microsoft.com/office/drawing/2014/main" id="{3FFA943B-5546-5E8C-0D28-54173C50C4C9}"/>
              </a:ext>
            </a:extLst>
          </p:cNvPr>
          <p:cNvPicPr>
            <a:picLocks noChangeAspect="1"/>
          </p:cNvPicPr>
          <p:nvPr/>
        </p:nvPicPr>
        <p:blipFill>
          <a:blip r:embed="rId10"/>
          <a:stretch>
            <a:fillRect/>
          </a:stretch>
        </p:blipFill>
        <p:spPr>
          <a:xfrm>
            <a:off x="22705374" y="16624563"/>
            <a:ext cx="7772400" cy="1311592"/>
          </a:xfrm>
          <a:prstGeom prst="rect">
            <a:avLst/>
          </a:prstGeom>
        </p:spPr>
      </p:pic>
      <p:pic>
        <p:nvPicPr>
          <p:cNvPr id="15" name="图片 14">
            <a:extLst>
              <a:ext uri="{FF2B5EF4-FFF2-40B4-BE49-F238E27FC236}">
                <a16:creationId xmlns:a16="http://schemas.microsoft.com/office/drawing/2014/main" id="{26A7C505-8D9B-63F8-0197-E696C8830C66}"/>
              </a:ext>
            </a:extLst>
          </p:cNvPr>
          <p:cNvPicPr>
            <a:picLocks noChangeAspect="1"/>
          </p:cNvPicPr>
          <p:nvPr/>
        </p:nvPicPr>
        <p:blipFill>
          <a:blip r:embed="rId11"/>
          <a:stretch>
            <a:fillRect/>
          </a:stretch>
        </p:blipFill>
        <p:spPr>
          <a:xfrm>
            <a:off x="22705374" y="18456489"/>
            <a:ext cx="2133600" cy="1737774"/>
          </a:xfrm>
          <a:prstGeom prst="rect">
            <a:avLst/>
          </a:prstGeom>
        </p:spPr>
      </p:pic>
      <p:pic>
        <p:nvPicPr>
          <p:cNvPr id="16" name="图片 15">
            <a:extLst>
              <a:ext uri="{FF2B5EF4-FFF2-40B4-BE49-F238E27FC236}">
                <a16:creationId xmlns:a16="http://schemas.microsoft.com/office/drawing/2014/main" id="{E743F996-3E98-11EA-145B-8A9851FCDABF}"/>
              </a:ext>
            </a:extLst>
          </p:cNvPr>
          <p:cNvPicPr>
            <a:picLocks noChangeAspect="1"/>
          </p:cNvPicPr>
          <p:nvPr/>
        </p:nvPicPr>
        <p:blipFill>
          <a:blip r:embed="rId12"/>
          <a:stretch>
            <a:fillRect/>
          </a:stretch>
        </p:blipFill>
        <p:spPr>
          <a:xfrm>
            <a:off x="25325546" y="18397277"/>
            <a:ext cx="2895600" cy="1791093"/>
          </a:xfrm>
          <a:prstGeom prst="rect">
            <a:avLst/>
          </a:prstGeom>
        </p:spPr>
      </p:pic>
      <p:pic>
        <p:nvPicPr>
          <p:cNvPr id="17" name="图片 16">
            <a:extLst>
              <a:ext uri="{FF2B5EF4-FFF2-40B4-BE49-F238E27FC236}">
                <a16:creationId xmlns:a16="http://schemas.microsoft.com/office/drawing/2014/main" id="{BB80D57E-DC7D-21B8-C62C-E66DA54436E2}"/>
              </a:ext>
            </a:extLst>
          </p:cNvPr>
          <p:cNvPicPr>
            <a:picLocks noChangeAspect="1"/>
          </p:cNvPicPr>
          <p:nvPr/>
        </p:nvPicPr>
        <p:blipFill>
          <a:blip r:embed="rId13"/>
          <a:stretch>
            <a:fillRect/>
          </a:stretch>
        </p:blipFill>
        <p:spPr>
          <a:xfrm>
            <a:off x="28707718" y="18354153"/>
            <a:ext cx="2579672" cy="1791093"/>
          </a:xfrm>
          <a:prstGeom prst="rect">
            <a:avLst/>
          </a:prstGeom>
        </p:spPr>
      </p:pic>
      <p:sp>
        <p:nvSpPr>
          <p:cNvPr id="19" name="文本框 18">
            <a:extLst>
              <a:ext uri="{FF2B5EF4-FFF2-40B4-BE49-F238E27FC236}">
                <a16:creationId xmlns:a16="http://schemas.microsoft.com/office/drawing/2014/main" id="{FDBB6690-C957-F7AB-FA37-887352DD5A6D}"/>
              </a:ext>
            </a:extLst>
          </p:cNvPr>
          <p:cNvSpPr txBox="1"/>
          <p:nvPr/>
        </p:nvSpPr>
        <p:spPr>
          <a:xfrm>
            <a:off x="22630091" y="16163441"/>
            <a:ext cx="2752010" cy="400110"/>
          </a:xfrm>
          <a:prstGeom prst="rect">
            <a:avLst/>
          </a:prstGeom>
          <a:noFill/>
        </p:spPr>
        <p:txBody>
          <a:bodyPr wrap="square" rtlCol="0">
            <a:spAutoFit/>
          </a:bodyPr>
          <a:lstStyle/>
          <a:p>
            <a:r>
              <a:rPr kumimoji="1" lang="en-US" altLang="zh-CN" dirty="0"/>
              <a:t>Prompt </a:t>
            </a:r>
            <a:endParaRPr kumimoji="1" lang="zh-CN" altLang="en-US" dirty="0"/>
          </a:p>
        </p:txBody>
      </p:sp>
      <p:sp>
        <p:nvSpPr>
          <p:cNvPr id="20" name="文本框 19">
            <a:extLst>
              <a:ext uri="{FF2B5EF4-FFF2-40B4-BE49-F238E27FC236}">
                <a16:creationId xmlns:a16="http://schemas.microsoft.com/office/drawing/2014/main" id="{A8BFF0BB-500E-4C36-BE65-BE4D296843A9}"/>
              </a:ext>
            </a:extLst>
          </p:cNvPr>
          <p:cNvSpPr txBox="1"/>
          <p:nvPr/>
        </p:nvSpPr>
        <p:spPr>
          <a:xfrm>
            <a:off x="22705374" y="18049795"/>
            <a:ext cx="3675779" cy="400110"/>
          </a:xfrm>
          <a:prstGeom prst="rect">
            <a:avLst/>
          </a:prstGeom>
          <a:noFill/>
        </p:spPr>
        <p:txBody>
          <a:bodyPr wrap="square" rtlCol="0">
            <a:spAutoFit/>
          </a:bodyPr>
          <a:lstStyle/>
          <a:p>
            <a:r>
              <a:rPr kumimoji="1" lang="en-US" altLang="zh-CN" dirty="0"/>
              <a:t>Key parameters </a:t>
            </a:r>
            <a:endParaRPr kumimoji="1" lang="zh-CN" altLang="en-US" dirty="0"/>
          </a:p>
        </p:txBody>
      </p:sp>
      <p:pic>
        <p:nvPicPr>
          <p:cNvPr id="21" name="图片 20">
            <a:extLst>
              <a:ext uri="{FF2B5EF4-FFF2-40B4-BE49-F238E27FC236}">
                <a16:creationId xmlns:a16="http://schemas.microsoft.com/office/drawing/2014/main" id="{8119E98D-9172-179F-C821-E3EC33F86763}"/>
              </a:ext>
            </a:extLst>
          </p:cNvPr>
          <p:cNvPicPr>
            <a:picLocks noChangeAspect="1"/>
          </p:cNvPicPr>
          <p:nvPr/>
        </p:nvPicPr>
        <p:blipFill>
          <a:blip r:embed="rId14"/>
          <a:stretch>
            <a:fillRect/>
          </a:stretch>
        </p:blipFill>
        <p:spPr>
          <a:xfrm>
            <a:off x="34048019" y="6104817"/>
            <a:ext cx="2379717" cy="3037445"/>
          </a:xfrm>
          <a:prstGeom prst="rect">
            <a:avLst/>
          </a:prstGeom>
        </p:spPr>
      </p:pic>
      <p:pic>
        <p:nvPicPr>
          <p:cNvPr id="22" name="图片 21">
            <a:extLst>
              <a:ext uri="{FF2B5EF4-FFF2-40B4-BE49-F238E27FC236}">
                <a16:creationId xmlns:a16="http://schemas.microsoft.com/office/drawing/2014/main" id="{12362771-7789-1AC1-AA05-03146A29DA29}"/>
              </a:ext>
            </a:extLst>
          </p:cNvPr>
          <p:cNvPicPr>
            <a:picLocks noChangeAspect="1"/>
          </p:cNvPicPr>
          <p:nvPr/>
        </p:nvPicPr>
        <p:blipFill>
          <a:blip r:embed="rId15"/>
          <a:stretch>
            <a:fillRect/>
          </a:stretch>
        </p:blipFill>
        <p:spPr>
          <a:xfrm>
            <a:off x="38028169" y="6104817"/>
            <a:ext cx="2388530" cy="2637335"/>
          </a:xfrm>
          <a:prstGeom prst="rect">
            <a:avLst/>
          </a:prstGeom>
        </p:spPr>
      </p:pic>
      <p:sp>
        <p:nvSpPr>
          <p:cNvPr id="25" name="文本框 24">
            <a:extLst>
              <a:ext uri="{FF2B5EF4-FFF2-40B4-BE49-F238E27FC236}">
                <a16:creationId xmlns:a16="http://schemas.microsoft.com/office/drawing/2014/main" id="{BD03B9BC-87B2-C5D2-2985-1A96C536F03E}"/>
              </a:ext>
            </a:extLst>
          </p:cNvPr>
          <p:cNvSpPr txBox="1"/>
          <p:nvPr/>
        </p:nvSpPr>
        <p:spPr>
          <a:xfrm>
            <a:off x="34306371" y="9414017"/>
            <a:ext cx="1863011" cy="400110"/>
          </a:xfrm>
          <a:prstGeom prst="rect">
            <a:avLst/>
          </a:prstGeom>
          <a:noFill/>
        </p:spPr>
        <p:txBody>
          <a:bodyPr wrap="none" rtlCol="0">
            <a:spAutoFit/>
          </a:bodyPr>
          <a:lstStyle/>
          <a:p>
            <a:r>
              <a:rPr kumimoji="1" lang="en-US" altLang="zh-CN" dirty="0"/>
              <a:t>Key parameters </a:t>
            </a:r>
            <a:endParaRPr kumimoji="1" lang="zh-CN" altLang="en-US" dirty="0"/>
          </a:p>
        </p:txBody>
      </p:sp>
      <p:sp>
        <p:nvSpPr>
          <p:cNvPr id="26" name="文本框 25">
            <a:extLst>
              <a:ext uri="{FF2B5EF4-FFF2-40B4-BE49-F238E27FC236}">
                <a16:creationId xmlns:a16="http://schemas.microsoft.com/office/drawing/2014/main" id="{230F3EC0-98FB-5CBE-2179-1140EBDEEF82}"/>
              </a:ext>
            </a:extLst>
          </p:cNvPr>
          <p:cNvSpPr txBox="1"/>
          <p:nvPr/>
        </p:nvSpPr>
        <p:spPr>
          <a:xfrm>
            <a:off x="38439925" y="9464251"/>
            <a:ext cx="1002197" cy="400110"/>
          </a:xfrm>
          <a:prstGeom prst="rect">
            <a:avLst/>
          </a:prstGeom>
          <a:noFill/>
        </p:spPr>
        <p:txBody>
          <a:bodyPr wrap="none" rtlCol="0">
            <a:spAutoFit/>
          </a:bodyPr>
          <a:lstStyle/>
          <a:p>
            <a:r>
              <a:rPr kumimoji="1" lang="en-US" altLang="zh-CN" dirty="0"/>
              <a:t>Results </a:t>
            </a:r>
            <a:endParaRPr kumimoji="1" lang="zh-CN" altLang="en-US" dirty="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1838"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1838" rtl="0" eaLnBrk="0" fontAlgn="base" latinLnBrk="0" hangingPunct="0">
          <a:lnSpc>
            <a:spcPct val="100000"/>
          </a:lnSpc>
          <a:spcBef>
            <a:spcPct val="0"/>
          </a:spcBef>
          <a:spcAft>
            <a:spcPct val="0"/>
          </a:spcAft>
          <a:buClrTx/>
          <a:buSzTx/>
          <a:buFontTx/>
          <a:buNone/>
          <a:tabLst/>
          <a:defRPr kumimoji="0" lang="en-US" altLang="zh-CN" sz="20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4594</TotalTime>
  <Words>765</Words>
  <Application>Microsoft Macintosh PowerPoint</Application>
  <PresentationFormat>自定义</PresentationFormat>
  <Paragraphs>52</Paragraphs>
  <Slides>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Times New Roman</vt:lpstr>
      <vt:lpstr>Arial</vt:lpstr>
      <vt:lpstr>Monotype Sorts</vt:lpstr>
      <vt:lpstr>Wingdings</vt:lpstr>
      <vt:lpstr>Blank Presentation</vt:lpstr>
      <vt:lpstr>PowerPoint 演示文稿</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description>MakeSigns.com_x000d_
1.800.347.2744</dc:description>
  <cp:lastModifiedBy>WU Shuang</cp:lastModifiedBy>
  <cp:revision>278</cp:revision>
  <cp:lastPrinted>2006-11-15T16:04:57Z</cp:lastPrinted>
  <dcterms:created xsi:type="dcterms:W3CDTF">1997-10-24T05:44:18Z</dcterms:created>
  <dcterms:modified xsi:type="dcterms:W3CDTF">2024-04-29T09:39:32Z</dcterms:modified>
</cp:coreProperties>
</file>